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106B-5C43-E440-A4C7-4CBD32181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4D5B9A-A6B0-4D4E-97A3-2FE72A342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2CC62-5BB2-F040-8F59-9DDE14BE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25EAB-9DDA-5748-9081-A3CDE75C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55A29-87B7-DD45-AB73-E32583E1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9306E-B79A-A94A-BA12-CA08E084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04FAB-8295-4A4E-8885-2EF87443B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D721-875B-5D41-8E5A-A64E5CBA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A7C8-77E1-3B41-96C4-4C2C2E763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58B9-7250-6D4E-BCE6-377F8B6D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C1AF7D-6B83-6B41-86B9-F527E0332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B3B21-CA15-F94B-903C-AD5F20221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F81C3-3FE4-474A-871A-AB998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C1A9-B78F-DE4C-9BC6-F606526D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CDE31-DB35-954F-BDEE-C6FC3DCC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31A0-B9E2-E446-9825-D8B34308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EA8B-EB8C-8643-A1E8-56C093467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28C68-174C-FF4E-9271-8D393B56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DC4E7-B9AE-424F-A58D-80F16ED0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34124-7356-5745-9865-57AAB557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3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8107-DA03-1242-9930-C2A4DD64D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05B49-7242-994F-A594-323C3C1E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13A39-49F4-4B45-AAAA-09B1E00D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AAC3D-C23C-BE45-ACA7-198370102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D904A-86F7-EA4C-AEBA-8746CBD0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8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CA39-9455-9349-8861-60901D54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D834-2DC7-714D-A68B-84A05FD9D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90B2-0D94-9543-914F-88810F250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EC66-3291-0944-8859-B536736A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8E16-EB7F-8A4D-89DB-BDDB825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6F1E3-749A-8B41-8239-5C2C2534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7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5FDE9-9C60-9B44-84D8-D9F54EDA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27EB7-F6FD-2F45-95BF-C4118E858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B92CA-28AA-5645-8A11-E7E456B8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2CDF7-2D57-3544-9531-8B676347D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844964-EBAF-2840-ACCF-BE5ADAA5E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214C4F-74E0-A94E-AD54-A0CEDBEC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5BC6-536A-6348-92CE-FA5C6C7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6A653-2328-5249-9BCE-3BF8D0C1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2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3EC8-417B-8742-9A33-152A2B5DC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6BE4E-5BDD-DD46-9928-9351539DC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7AE60-FC11-9241-B887-4346EDC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22128-7879-1E47-8203-984C29FB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A32E44-3BAC-F44A-8A41-67F7BE0D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7C349-E35A-2442-93D1-A79DE4BF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D28C9-4AF0-9642-858C-0E0DCB43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DE2A-DDF0-B04B-92D3-3B5EE2DE0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774D5-2980-7644-9B0E-5EEFCE111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A87DE-1ED7-5444-A8FB-356227AE7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C223-1821-2F40-AAD3-F8A06296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6C128-9A9A-5C4F-AC7C-09C3708E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4B189-CD80-EA4C-B68A-610A1984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4B33A-C708-AB46-87DE-B721123F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949DF-604D-C54B-8494-F8F512AC4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AA1DA-FD95-664B-BDC4-F44AA4714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94007-C1FD-3E40-8F48-161717CF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4AFCE-CB0E-EF48-8E5D-2EF24479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36785-23DF-4C47-A996-B7526FA4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B2A7C-4E4F-734B-886B-4F067E035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96915-79E2-3844-9EB3-00F12C4AE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CA87A-0BCE-DB4C-8646-2D6D3CDA0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6960F-9A3C-C44C-8089-260F035FB7FD}" type="datetimeFigureOut">
              <a:rPr lang="en-US" smtClean="0"/>
              <a:t>6/26/21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67CD-E91D-F243-9ADD-C52E8EDFA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3724-F23F-7149-ADC4-BFAB3C5D6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AA97B-8903-CC40-AA3E-1E22B3FDE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Python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5132-A1A4-4446-BFD9-084666C6D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Workshop 5</a:t>
            </a:r>
          </a:p>
        </p:txBody>
      </p:sp>
    </p:spTree>
    <p:extLst>
      <p:ext uri="{BB962C8B-B14F-4D97-AF65-F5344CB8AC3E}">
        <p14:creationId xmlns:p14="http://schemas.microsoft.com/office/powerpoint/2010/main" val="63544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4AC58-CC43-5049-A984-E89FBE1A0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711A8-FB92-A445-9932-5CD5B0CFC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 csv file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F2C90A8-CEB3-2B4B-B8D1-5623B2613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49" y="2410811"/>
            <a:ext cx="8226069" cy="37661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43D9A9B-E289-2540-8EF3-11EA606620C7}"/>
              </a:ext>
            </a:extLst>
          </p:cNvPr>
          <p:cNvSpPr/>
          <p:nvPr/>
        </p:nvSpPr>
        <p:spPr>
          <a:xfrm>
            <a:off x="7617088" y="1148722"/>
            <a:ext cx="3542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for window OS need to add in </a:t>
            </a:r>
          </a:p>
          <a:p>
            <a:r>
              <a:rPr lang="en-US" dirty="0">
                <a:solidFill>
                  <a:srgbClr val="FF0000"/>
                </a:solidFill>
              </a:rPr>
              <a:t>at open()</a:t>
            </a:r>
            <a:r>
              <a:rPr lang="en-SG" dirty="0">
                <a:solidFill>
                  <a:srgbClr val="FF0000"/>
                </a:solidFill>
              </a:rPr>
              <a:t> encoding="utf-8"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769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391D-E341-3049-881D-4B0083CD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4E8DC-6740-9244-A046-83A0E3F8E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of </a:t>
            </a:r>
          </a:p>
          <a:p>
            <a:pPr lvl="1"/>
            <a:r>
              <a:rPr lang="en-US" dirty="0"/>
              <a:t>Read from a text file</a:t>
            </a:r>
          </a:p>
          <a:p>
            <a:pPr lvl="1"/>
            <a:r>
              <a:rPr lang="en-US" dirty="0"/>
              <a:t>Write to a text file</a:t>
            </a:r>
          </a:p>
          <a:p>
            <a:pPr lvl="1"/>
            <a:r>
              <a:rPr lang="en-US" dirty="0"/>
              <a:t>Read from a CSV file</a:t>
            </a:r>
          </a:p>
          <a:p>
            <a:pPr lvl="1"/>
            <a:r>
              <a:rPr lang="en-US" dirty="0"/>
              <a:t>Write to a CSV file</a:t>
            </a:r>
          </a:p>
        </p:txBody>
      </p:sp>
    </p:spTree>
    <p:extLst>
      <p:ext uri="{BB962C8B-B14F-4D97-AF65-F5344CB8AC3E}">
        <p14:creationId xmlns:p14="http://schemas.microsoft.com/office/powerpoint/2010/main" val="192835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E19C-3BC2-F541-85FC-08A5112B6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1A0AA-A6FC-6B42-97FC-33339A5E3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 open a file to read or write, use the function open() which returns a file object.</a:t>
            </a:r>
          </a:p>
          <a:p>
            <a:endParaRPr lang="en-US" dirty="0"/>
          </a:p>
          <a:p>
            <a:r>
              <a:rPr lang="en-US" dirty="0"/>
              <a:t>open() has two arguments:</a:t>
            </a:r>
          </a:p>
          <a:p>
            <a:pPr lvl="1"/>
            <a:r>
              <a:rPr lang="en-US" dirty="0"/>
              <a:t>open(</a:t>
            </a:r>
            <a:r>
              <a:rPr lang="en-US" dirty="0" err="1"/>
              <a:t>file_path</a:t>
            </a:r>
            <a:r>
              <a:rPr lang="en-US" dirty="0"/>
              <a:t>, mode)</a:t>
            </a:r>
          </a:p>
          <a:p>
            <a:pPr lvl="2"/>
            <a:r>
              <a:rPr lang="en-US" dirty="0" err="1"/>
              <a:t>file_path</a:t>
            </a:r>
            <a:r>
              <a:rPr lang="en-US" dirty="0"/>
              <a:t>: specify the path to the file</a:t>
            </a:r>
          </a:p>
          <a:p>
            <a:pPr lvl="2"/>
            <a:r>
              <a:rPr lang="en-US" dirty="0"/>
              <a:t>Mode: to specify how the file is going to be used.</a:t>
            </a:r>
          </a:p>
          <a:p>
            <a:pPr lvl="1"/>
            <a:r>
              <a:rPr lang="en-US" dirty="0"/>
              <a:t>mode</a:t>
            </a:r>
          </a:p>
          <a:p>
            <a:pPr lvl="2"/>
            <a:r>
              <a:rPr lang="en-US" dirty="0"/>
              <a:t>“r” : for reading only (default)</a:t>
            </a:r>
          </a:p>
          <a:p>
            <a:pPr lvl="2"/>
            <a:r>
              <a:rPr lang="en-US" dirty="0"/>
              <a:t>“w” : for writing only, existing file will be erased.</a:t>
            </a:r>
          </a:p>
          <a:p>
            <a:pPr lvl="2"/>
            <a:r>
              <a:rPr lang="en-US" dirty="0"/>
              <a:t>“a” : for appending</a:t>
            </a:r>
          </a:p>
          <a:p>
            <a:pPr lvl="2"/>
            <a:r>
              <a:rPr lang="en-US" dirty="0"/>
              <a:t>“r+” : for reading and writing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83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EE064-3F03-7241-AECF-DC29CEB17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8609E-2C3E-AF48-8425-010643DD2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to file.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Check the output of the file </a:t>
            </a:r>
            <a:r>
              <a:rPr lang="en-US" dirty="0" err="1"/>
              <a:t>example.txt</a:t>
            </a:r>
            <a:r>
              <a:rPr lang="en-US" dirty="0"/>
              <a:t>.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3C539299-4A7C-D84D-A680-4D805F2B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211" y="2375776"/>
            <a:ext cx="8879050" cy="177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0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A0A8D-0B1A-D64C-8C4C-C65F2E538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B6AE-BE82-4D44-AFBE-6CD9927CC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 from file (for loop)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35851B-8C65-9341-AB68-E427E7BFC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44" y="2481304"/>
            <a:ext cx="8248925" cy="284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7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4C41E-DFC3-8A48-90A5-0B01DE2EF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CA3F4-9A4C-BB4B-9606-34028B2ED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Comma-separated values (CSV) file</a:t>
            </a:r>
          </a:p>
          <a:p>
            <a:pPr lvl="1"/>
            <a:r>
              <a:rPr lang="en-US" dirty="0"/>
              <a:t>A file with delimited text using comma as a separate value</a:t>
            </a:r>
          </a:p>
          <a:p>
            <a:pPr lvl="1"/>
            <a:r>
              <a:rPr lang="en-US" dirty="0"/>
              <a:t>Stores tabular data (numbers and text) as plain text.</a:t>
            </a:r>
          </a:p>
          <a:p>
            <a:pPr lvl="1"/>
            <a:r>
              <a:rPr lang="en-US" dirty="0"/>
              <a:t>Each line/row of a file is a data record.</a:t>
            </a:r>
          </a:p>
          <a:p>
            <a:pPr lvl="1"/>
            <a:r>
              <a:rPr lang="en-US" dirty="0"/>
              <a:t>Each line/row of a file consists of one or more fields, separated by commas.</a:t>
            </a:r>
          </a:p>
        </p:txBody>
      </p:sp>
    </p:spTree>
    <p:extLst>
      <p:ext uri="{BB962C8B-B14F-4D97-AF65-F5344CB8AC3E}">
        <p14:creationId xmlns:p14="http://schemas.microsoft.com/office/powerpoint/2010/main" val="17071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495FE-A7BB-2A45-BDBA-223D82069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file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E9FDB-B0CE-6D40-B9D3-989FB9AE4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547F4-BF89-694C-B4E3-07688FA26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40" y="2438399"/>
            <a:ext cx="9099262" cy="19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02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8B1C3-D6A2-414C-A287-1C2A1B3B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55B5A-BB89-7D4D-BB3D-24D34FB9A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the data to a csv file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Each line is a dictionary, contains a student’s record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263B2ABD-97E5-C94E-B130-C5D24BD1D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2280743"/>
            <a:ext cx="9099262" cy="1933903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531E5BB-391E-8D4C-BE6C-34B71AF64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150" y="4812423"/>
            <a:ext cx="9034960" cy="117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9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AD543-97EB-1B41-A116-93B53B0CB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4CABE-2347-CC44-BCD0-6835097AE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to csv file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482322E-E041-084D-A7BF-8F63CD244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690" y="2375693"/>
            <a:ext cx="9277113" cy="369928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BD1BA7-78AD-7F49-8540-B7ED98220C49}"/>
              </a:ext>
            </a:extLst>
          </p:cNvPr>
          <p:cNvSpPr/>
          <p:nvPr/>
        </p:nvSpPr>
        <p:spPr>
          <a:xfrm>
            <a:off x="7952673" y="681037"/>
            <a:ext cx="3542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for window OS need to add in </a:t>
            </a:r>
          </a:p>
          <a:p>
            <a:r>
              <a:rPr lang="en-US" dirty="0">
                <a:solidFill>
                  <a:srgbClr val="FF0000"/>
                </a:solidFill>
              </a:rPr>
              <a:t>newline=</a:t>
            </a:r>
            <a:r>
              <a:rPr lang="en-SG" dirty="0">
                <a:solidFill>
                  <a:srgbClr val="FF0000"/>
                </a:solidFill>
              </a:rPr>
              <a:t>""</a:t>
            </a:r>
            <a:r>
              <a:rPr lang="en-US" dirty="0">
                <a:solidFill>
                  <a:srgbClr val="FF0000"/>
                </a:solidFill>
              </a:rPr>
              <a:t> at open()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691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272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Introduction to Python Programming</vt:lpstr>
      <vt:lpstr>Objectives</vt:lpstr>
      <vt:lpstr>File</vt:lpstr>
      <vt:lpstr>File</vt:lpstr>
      <vt:lpstr>File</vt:lpstr>
      <vt:lpstr>CSV file</vt:lpstr>
      <vt:lpstr>CSV file </vt:lpstr>
      <vt:lpstr>CSV file</vt:lpstr>
      <vt:lpstr>CSV file</vt:lpstr>
      <vt:lpstr>CSV file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 Programming</dc:title>
  <dc:creator>Aaron Yeo</dc:creator>
  <cp:lastModifiedBy>Aaron Yeo</cp:lastModifiedBy>
  <cp:revision>43</cp:revision>
  <dcterms:created xsi:type="dcterms:W3CDTF">2020-09-07T01:00:25Z</dcterms:created>
  <dcterms:modified xsi:type="dcterms:W3CDTF">2021-06-26T08:06:16Z</dcterms:modified>
</cp:coreProperties>
</file>