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0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83" r:id="rId23"/>
    <p:sldId id="277" r:id="rId24"/>
    <p:sldId id="278" r:id="rId25"/>
    <p:sldId id="280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 snapToObjects="1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13106B-5C43-E440-A4C7-4CBD32181F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84D5B9A-A6B0-4D4E-97A3-2FE72A3422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B2CC62-5BB2-F040-8F59-9DDE14BE7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6960F-9A3C-C44C-8089-260F035FB7FD}" type="datetimeFigureOut">
              <a:rPr lang="en-US" smtClean="0"/>
              <a:t>9/12/20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525EAB-9DDA-5748-9081-A3CDE75C6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655A29-87B7-DD45-AB73-E32583E1C9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048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A9306E-B79A-A94A-BA12-CA08E084B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C004FAB-8295-4A4E-8885-2EF87443B1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B8D721-875B-5D41-8E5A-A64E5CBA39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6960F-9A3C-C44C-8089-260F035FB7FD}" type="datetimeFigureOut">
              <a:rPr lang="en-US" smtClean="0"/>
              <a:t>9/12/20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3DA7C8-77E1-3B41-96C4-4C2C2E763F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2858B9-7250-6D4E-BCE6-377F8B6DC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6787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DC1AF7D-6B83-6B41-86B9-F527E03328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2B3B21-CA15-F94B-903C-AD5F202217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8F81C3-3FE4-474A-871A-AB998AF0B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6960F-9A3C-C44C-8089-260F035FB7FD}" type="datetimeFigureOut">
              <a:rPr lang="en-US" smtClean="0"/>
              <a:t>9/12/20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58C1A9-B78F-DE4C-9BC6-F606526D00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ECDE31-DB35-954F-BDEE-C6FC3DCC4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140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C631A0-B9E2-E446-9825-D8B3430832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64EA8B-EB8C-8643-A1E8-56C093467E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A28C68-174C-FF4E-9271-8D393B5683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6960F-9A3C-C44C-8089-260F035FB7FD}" type="datetimeFigureOut">
              <a:rPr lang="en-US" smtClean="0"/>
              <a:t>9/12/20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3DC4E7-B9AE-424F-A58D-80F16ED01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D34124-7356-5745-9865-57AAB557B1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331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3A8107-DA03-1242-9930-C2A4DD64D2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D05B49-7242-994F-A594-323C3C1E3F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913A39-49F4-4B45-AAAA-09B1E00DA1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6960F-9A3C-C44C-8089-260F035FB7FD}" type="datetimeFigureOut">
              <a:rPr lang="en-US" smtClean="0"/>
              <a:t>9/12/20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0AAC3D-C23C-BE45-ACA7-198370102F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4D904A-86F7-EA4C-AEBA-8746CBD095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388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B7CA39-9455-9349-8861-60901D54BC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0FD834-2DC7-714D-A68B-84A05FD9D4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2990B2-0D94-9543-914F-88810F2505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29EC66-3291-0944-8859-B536736AD6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6960F-9A3C-C44C-8089-260F035FB7FD}" type="datetimeFigureOut">
              <a:rPr lang="en-US" smtClean="0"/>
              <a:t>9/12/20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8D8E16-EB7F-8A4D-89DB-BDDB82537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C6F1E3-749A-8B41-8239-5C2C253458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079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35FDE9-9C60-9B44-84D8-D9F54EDA8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F27EB7-F6FD-2F45-95BF-C4118E858D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BEB92CA-28AA-5645-8A11-E7E456B8BB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6A2CDF7-2D57-3544-9531-8B676347D3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2844964-EBAF-2840-ACCF-BE5ADAA5E5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A214C4F-74E0-A94E-AD54-A0CEDBECD0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6960F-9A3C-C44C-8089-260F035FB7FD}" type="datetimeFigureOut">
              <a:rPr lang="en-US" smtClean="0"/>
              <a:t>9/12/20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D215BC6-536A-6348-92CE-FA5C6C791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5B6A653-2328-5249-9BCE-3BF8D0C1C6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8257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E63EC8-417B-8742-9A33-152A2B5DC8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5E6BE4E-5BDD-DD46-9928-9351539DC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6960F-9A3C-C44C-8089-260F035FB7FD}" type="datetimeFigureOut">
              <a:rPr lang="en-US" smtClean="0"/>
              <a:t>9/12/20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27AE60-FC11-9241-B887-4346EDCAB3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B22128-7879-1E47-8203-984C29FB4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944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7A32E44-3BAC-F44A-8A41-67F7BE0D9A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6960F-9A3C-C44C-8089-260F035FB7FD}" type="datetimeFigureOut">
              <a:rPr lang="en-US" smtClean="0"/>
              <a:t>9/12/20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2A7C349-E35A-2442-93D1-A79DE4BF5D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3D28C9-4AF0-9642-858C-0E0DCB430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0822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6DE2A-DDF0-B04B-92D3-3B5EE2DE0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7774D5-2980-7644-9B0E-5EEFCE1118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9A87DE-1ED7-5444-A8FB-356227AE75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51C223-1821-2F40-AAD3-F8A06296AB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6960F-9A3C-C44C-8089-260F035FB7FD}" type="datetimeFigureOut">
              <a:rPr lang="en-US" smtClean="0"/>
              <a:t>9/12/20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36C128-9A9A-5C4F-AC7C-09C3708E86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94B189-CD80-EA4C-B68A-610A1984B2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43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4B33A-C708-AB46-87DE-B721123F2B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85949DF-604D-C54B-8494-F8F512AC49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EAA1DA-FD95-664B-BDC4-F44AA47140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F94007-C1FD-3E40-8F48-161717CF87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6960F-9A3C-C44C-8089-260F035FB7FD}" type="datetimeFigureOut">
              <a:rPr lang="en-US" smtClean="0"/>
              <a:t>9/12/20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84AFCE-CB0E-EF48-8E5D-2EF24479A0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136785-23DF-4C47-A996-B7526FA403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8100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78B2A7C-4E4F-734B-886B-4F067E035D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996915-79E2-3844-9EB3-00F12C4AE0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0CA87A-0BCE-DB4C-8646-2D6D3CDA0D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66960F-9A3C-C44C-8089-260F035FB7FD}" type="datetimeFigureOut">
              <a:rPr lang="en-US" smtClean="0"/>
              <a:t>9/12/20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2167CD-E91D-F243-9ADD-C52E8EDFA0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433724-F23F-7149-ADC4-BFAB3C5D64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4277CC-AC21-D14F-98AF-3A59254F7D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115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0AA97B-8903-CC40-AA3E-1E22B3FDE1F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Introduction to Python Programming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8E05132-A1A4-4446-BFD9-084666C6D54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Workshop 4</a:t>
            </a:r>
          </a:p>
        </p:txBody>
      </p:sp>
    </p:spTree>
    <p:extLst>
      <p:ext uri="{BB962C8B-B14F-4D97-AF65-F5344CB8AC3E}">
        <p14:creationId xmlns:p14="http://schemas.microsoft.com/office/powerpoint/2010/main" val="6354474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0035DC-40DA-5148-91A9-A4FD24860D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Writing Function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306C7A-8CFA-7F4C-A683-958D1F32A8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Returns more than one value</a:t>
            </a: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9DF447BB-ADDA-2C4C-A5F8-7E3F9C6031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3104" y="2381249"/>
            <a:ext cx="10334576" cy="2895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5986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99F59E-2455-0649-B741-DBE4C7BB99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Dictionary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0FF153-DC00-1547-8966-81861351DC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used to store key-value pairs</a:t>
            </a:r>
          </a:p>
          <a:p>
            <a:endParaRPr lang="en-US" dirty="0"/>
          </a:p>
        </p:txBody>
      </p:sp>
      <p:pic>
        <p:nvPicPr>
          <p:cNvPr id="5" name="Picture 4" descr="A picture containing knife&#10;&#10;Description automatically generated">
            <a:extLst>
              <a:ext uri="{FF2B5EF4-FFF2-40B4-BE49-F238E27FC236}">
                <a16:creationId xmlns:a16="http://schemas.microsoft.com/office/drawing/2014/main" id="{AEB83A59-9687-834D-B754-0036B3CC73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9395" y="2475126"/>
            <a:ext cx="10467215" cy="1639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8992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285F8C-6FD2-C247-BD1A-5559F46DB1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Dictionary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5DA02B-7324-E141-B048-2D20E092BC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using function len to find out how many key-value pairs:</a:t>
            </a:r>
            <a:endParaRPr lang="en-US" dirty="0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58AEB6D7-1094-EC48-A20F-7F487D92D7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4991" y="2435825"/>
            <a:ext cx="9965425" cy="2482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2802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671E14-C34A-4948-BBF7-68251191D9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Dictionary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6E353B-F160-7F48-B461-EB6750A380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using function print to print out the whole dictionary</a:t>
            </a:r>
          </a:p>
        </p:txBody>
      </p:sp>
      <p:pic>
        <p:nvPicPr>
          <p:cNvPr id="5" name="Picture 4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B2B7B136-B404-8448-AC7B-81EC081DDC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9131" y="2374041"/>
            <a:ext cx="8874005" cy="2210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3595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671E14-C34A-4948-BBF7-68251191D9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Dictionary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6E353B-F160-7F48-B461-EB6750A380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Values can be accessed using the corresponding keys</a:t>
            </a: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7C920496-B1D7-D94C-998E-DAB31B3D2A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334" y="2503444"/>
            <a:ext cx="10332879" cy="1932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1690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671E14-C34A-4948-BBF7-68251191D9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Dictionary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6E353B-F160-7F48-B461-EB6750A380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Another way to access the values using function get:</a:t>
            </a: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81AA6E59-DC52-8E4F-95D5-2F1EEF7210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384" y="2410597"/>
            <a:ext cx="10403333" cy="1976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5361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671E14-C34A-4948-BBF7-68251191D9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Dictionary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6E353B-F160-7F48-B461-EB6750A380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Sometimes using function get is better because: NO ERROR</a:t>
            </a: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524AF3AF-FF19-CE4F-9044-5CB56A74EC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881" y="2416432"/>
            <a:ext cx="9801577" cy="1241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1843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671E14-C34A-4948-BBF7-68251191D9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Dictionary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6E353B-F160-7F48-B461-EB6750A380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None means it has no value</a:t>
            </a: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FC10262A-33A1-9D4C-B870-D09CC38554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634" y="2489993"/>
            <a:ext cx="9876711" cy="2168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2832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671E14-C34A-4948-BBF7-68251191D9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Dictionary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6E353B-F160-7F48-B461-EB6750A380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can specify a default value in the function get if the key-value pair is not found:</a:t>
            </a: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BCC6FA45-FD40-ED4C-876E-3776824B1D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5825" y="2829868"/>
            <a:ext cx="10223653" cy="1346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1314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671E14-C34A-4948-BBF7-68251191D9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Dictionary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6E353B-F160-7F48-B461-EB6750A380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can get the list of all keys: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Note that the returned list of keys is in arbitrary order</a:t>
            </a: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5074002A-23D9-B146-B7EA-FEEE0864B6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2175" y="2397039"/>
            <a:ext cx="9927633" cy="1347058"/>
          </a:xfrm>
          <a:prstGeom prst="rect">
            <a:avLst/>
          </a:prstGeom>
        </p:spPr>
      </p:pic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9A45AF63-7616-F340-A339-A3C80B2E25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2175" y="4443113"/>
            <a:ext cx="9005920" cy="17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4892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BF391D-E341-3049-881D-4B0083CD3A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94E8DC-6740-9244-A046-83A0E3F8E4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Understanding of </a:t>
            </a:r>
          </a:p>
          <a:p>
            <a:pPr lvl="1"/>
            <a:r>
              <a:rPr lang="en-US" dirty="0"/>
              <a:t>Function</a:t>
            </a:r>
          </a:p>
          <a:p>
            <a:pPr lvl="1"/>
            <a:r>
              <a:rPr lang="en-US" dirty="0"/>
              <a:t>Dictionary</a:t>
            </a:r>
          </a:p>
        </p:txBody>
      </p:sp>
    </p:spTree>
    <p:extLst>
      <p:ext uri="{BB962C8B-B14F-4D97-AF65-F5344CB8AC3E}">
        <p14:creationId xmlns:p14="http://schemas.microsoft.com/office/powerpoint/2010/main" val="19283593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671E14-C34A-4948-BBF7-68251191D9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Dictionary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6E353B-F160-7F48-B461-EB6750A380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can get the list of all values: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Note that the returned list of values is also in arbitrary order</a:t>
            </a: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DB5A2B8B-3C14-0B41-BDDF-1DA1B69174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439" y="2310198"/>
            <a:ext cx="6921500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8049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671E14-C34A-4948-BBF7-68251191D9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Dictionary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6E353B-F160-7F48-B461-EB6750A380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can change the existing values:</a:t>
            </a:r>
          </a:p>
        </p:txBody>
      </p:sp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2F9E373C-C024-F742-AC28-FB8234B24D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4989" y="2537253"/>
            <a:ext cx="9912864" cy="1565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0759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8E22B6-E306-C04E-AA44-6F162EA286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Dictionary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C75927-7F31-5947-9E9E-59DB8DC4F6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SG" dirty="0"/>
              <a:t>we can add new key-value pair: 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2F13464-FB1B-8F45-A137-A4EED96559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9738" y="2381764"/>
            <a:ext cx="10608113" cy="1047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9978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671E14-C34A-4948-BBF7-68251191D9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Dictionary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6E353B-F160-7F48-B461-EB6750A380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can delete a key-value pair:</a:t>
            </a:r>
          </a:p>
          <a:p>
            <a:endParaRPr lang="en-US" dirty="0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7B02FF15-9720-6C4D-8B91-FDBD5E2C12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3707" y="2553493"/>
            <a:ext cx="7433313" cy="2302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5041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671E14-C34A-4948-BBF7-68251191D9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Dictionary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6E353B-F160-7F48-B461-EB6750A380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SG" dirty="0"/>
              <a:t>we can delete </a:t>
            </a:r>
            <a:r>
              <a:rPr lang="en-SG" b="1" dirty="0"/>
              <a:t>all </a:t>
            </a:r>
            <a:r>
              <a:rPr lang="en-SG" dirty="0"/>
              <a:t>key-value pairs, the dictionary becomes empty: </a:t>
            </a:r>
          </a:p>
          <a:p>
            <a:endParaRPr lang="en-US" dirty="0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C1EA14A7-3FA2-CF42-B064-D8F9956DCD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210" y="2460132"/>
            <a:ext cx="8228550" cy="2593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4972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671E14-C34A-4948-BBF7-68251191D9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Dictionary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6E353B-F160-7F48-B461-EB6750A380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 application example</a:t>
            </a:r>
          </a:p>
        </p:txBody>
      </p:sp>
      <p:pic>
        <p:nvPicPr>
          <p:cNvPr id="4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698861A3-6B4A-A24C-8188-F9290BFAAA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137" y="2527064"/>
            <a:ext cx="8745018" cy="2897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002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2C6A1C-20E9-DB40-B082-3717E6E365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3020A9-81EC-0840-ACA8-A8FEB4764E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Many standard functions in python</a:t>
            </a:r>
          </a:p>
          <a:p>
            <a:r>
              <a:rPr lang="en-US" dirty="0"/>
              <a:t>For example round()</a:t>
            </a: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39315BF2-61AF-2C4A-B1CE-30605DB1C7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2717" y="2751966"/>
            <a:ext cx="10226566" cy="3914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1463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37A0FD-E189-D741-92A8-86BB47F78E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Random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E9C6AA-1B0F-B74F-B121-9B4BC3E196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Generate random int</a:t>
            </a: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2E454165-96E9-5242-B0CE-8EF58F1B7D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701" y="2523577"/>
            <a:ext cx="6990344" cy="220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7512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F92F7A-F717-5440-A3DF-E496595C9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Function takes in arguments</a:t>
            </a:r>
          </a:p>
        </p:txBody>
      </p:sp>
      <p:pic>
        <p:nvPicPr>
          <p:cNvPr id="5" name="Content Placeholder 4" descr="A picture containing bird&#10;&#10;Description automatically generated">
            <a:extLst>
              <a:ext uri="{FF2B5EF4-FFF2-40B4-BE49-F238E27FC236}">
                <a16:creationId xmlns:a16="http://schemas.microsoft.com/office/drawing/2014/main" id="{B91C194A-3181-8A4B-B7B1-D292A72C3C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836136"/>
            <a:ext cx="9472445" cy="4351338"/>
          </a:xfrm>
        </p:spPr>
      </p:pic>
    </p:spTree>
    <p:extLst>
      <p:ext uri="{BB962C8B-B14F-4D97-AF65-F5344CB8AC3E}">
        <p14:creationId xmlns:p14="http://schemas.microsoft.com/office/powerpoint/2010/main" val="13407646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96A577-710E-9745-B613-82FCDD0A4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Function return value</a:t>
            </a:r>
          </a:p>
        </p:txBody>
      </p:sp>
      <p:pic>
        <p:nvPicPr>
          <p:cNvPr id="5" name="Content Placeholder 4" descr="A picture containing bird, flower&#10;&#10;Description automatically generated">
            <a:extLst>
              <a:ext uri="{FF2B5EF4-FFF2-40B4-BE49-F238E27FC236}">
                <a16:creationId xmlns:a16="http://schemas.microsoft.com/office/drawing/2014/main" id="{BCB197F4-FA9A-E64A-A59F-D603C80FB0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58662" y="1825625"/>
            <a:ext cx="8274675" cy="4351338"/>
          </a:xfrm>
        </p:spPr>
      </p:pic>
    </p:spTree>
    <p:extLst>
      <p:ext uri="{BB962C8B-B14F-4D97-AF65-F5344CB8AC3E}">
        <p14:creationId xmlns:p14="http://schemas.microsoft.com/office/powerpoint/2010/main" val="1467522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E74C10-86DD-0F43-ACC3-51BF8E4959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Writing Function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B645B7-42DC-A149-8A33-5C52872002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Sum two integers and returns</a:t>
            </a:r>
          </a:p>
        </p:txBody>
      </p:sp>
      <p:pic>
        <p:nvPicPr>
          <p:cNvPr id="5" name="Picture 4" descr="A picture containing bird&#10;&#10;Description automatically generated">
            <a:extLst>
              <a:ext uri="{FF2B5EF4-FFF2-40B4-BE49-F238E27FC236}">
                <a16:creationId xmlns:a16="http://schemas.microsoft.com/office/drawing/2014/main" id="{887FB58E-80E5-6548-A3D2-7ED18C4731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4545" y="2490401"/>
            <a:ext cx="7183616" cy="2489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7432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51E2D0-D2AF-CA4F-B244-484E62D209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Writing Function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1B9E6A-71FE-5F43-83D9-E1A9B1CD82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Sum up all the integers in a list and return</a:t>
            </a: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78F98838-98A3-8C4F-B4BD-0FC34F8746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6101" y="2489200"/>
            <a:ext cx="6635727" cy="3157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779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3ED539-E695-5B48-8199-FA9A17B1C3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Writing Function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A2EF2B-7969-7249-97B6-0E9FC900D2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Function without return</a:t>
            </a: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B591BF72-AC55-564F-9DB2-CE1124C11B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6100" y="2435309"/>
            <a:ext cx="6570051" cy="2803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3042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</TotalTime>
  <Words>232</Words>
  <Application>Microsoft Macintosh PowerPoint</Application>
  <PresentationFormat>Widescreen</PresentationFormat>
  <Paragraphs>58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Arial</vt:lpstr>
      <vt:lpstr>Calibri</vt:lpstr>
      <vt:lpstr>Calibri Light</vt:lpstr>
      <vt:lpstr>Office Theme</vt:lpstr>
      <vt:lpstr>Introduction to Python Programming</vt:lpstr>
      <vt:lpstr>Objectives</vt:lpstr>
      <vt:lpstr>Round</vt:lpstr>
      <vt:lpstr>Random</vt:lpstr>
      <vt:lpstr>Function takes in arguments</vt:lpstr>
      <vt:lpstr>Function return value</vt:lpstr>
      <vt:lpstr>Writing Function</vt:lpstr>
      <vt:lpstr>Writing Function</vt:lpstr>
      <vt:lpstr>Writing Function</vt:lpstr>
      <vt:lpstr>Writing Function</vt:lpstr>
      <vt:lpstr>Dictionary</vt:lpstr>
      <vt:lpstr>Dictionary</vt:lpstr>
      <vt:lpstr>Dictionary</vt:lpstr>
      <vt:lpstr>Dictionary</vt:lpstr>
      <vt:lpstr>Dictionary</vt:lpstr>
      <vt:lpstr>Dictionary</vt:lpstr>
      <vt:lpstr>Dictionary</vt:lpstr>
      <vt:lpstr>Dictionary</vt:lpstr>
      <vt:lpstr>Dictionary</vt:lpstr>
      <vt:lpstr>Dictionary</vt:lpstr>
      <vt:lpstr>Dictionary</vt:lpstr>
      <vt:lpstr>Dictionary</vt:lpstr>
      <vt:lpstr>Dictionary</vt:lpstr>
      <vt:lpstr>Dictionary</vt:lpstr>
      <vt:lpstr>Dictionary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Python Programming</dc:title>
  <dc:creator>Aaron Yeo</dc:creator>
  <cp:lastModifiedBy>Aaron Yeo</cp:lastModifiedBy>
  <cp:revision>33</cp:revision>
  <dcterms:created xsi:type="dcterms:W3CDTF">2020-09-07T01:00:25Z</dcterms:created>
  <dcterms:modified xsi:type="dcterms:W3CDTF">2020-09-12T02:35:04Z</dcterms:modified>
</cp:coreProperties>
</file>