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2" r:id="rId4"/>
    <p:sldId id="264" r:id="rId5"/>
    <p:sldId id="263" r:id="rId6"/>
    <p:sldId id="268" r:id="rId7"/>
    <p:sldId id="267" r:id="rId8"/>
    <p:sldId id="269" r:id="rId9"/>
    <p:sldId id="258" r:id="rId10"/>
    <p:sldId id="265" r:id="rId11"/>
    <p:sldId id="259" r:id="rId12"/>
    <p:sldId id="260" r:id="rId13"/>
    <p:sldId id="266" r:id="rId14"/>
    <p:sldId id="261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09"/>
    <p:restoredTop sz="94737"/>
  </p:normalViewPr>
  <p:slideViewPr>
    <p:cSldViewPr snapToGrid="0" snapToObjects="1">
      <p:cViewPr varScale="1">
        <p:scale>
          <a:sx n="135" d="100"/>
          <a:sy n="135" d="100"/>
        </p:scale>
        <p:origin x="12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3106B-5C43-E440-A4C7-4CBD32181F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4D5B9A-A6B0-4D4E-97A3-2FE72A342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2CC62-5BB2-F040-8F59-9DDE14BE7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25EAB-9DDA-5748-9081-A3CDE75C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655A29-87B7-DD45-AB73-E32583E1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048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9306E-B79A-A94A-BA12-CA08E084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004FAB-8295-4A4E-8885-2EF87443B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8D721-875B-5D41-8E5A-A64E5CBA3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DA7C8-77E1-3B41-96C4-4C2C2E763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858B9-7250-6D4E-BCE6-377F8B6DC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7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C1AF7D-6B83-6B41-86B9-F527E03328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B3B21-CA15-F94B-903C-AD5F202217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F81C3-3FE4-474A-871A-AB998AF0B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8C1A9-B78F-DE4C-9BC6-F606526D0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CDE31-DB35-954F-BDEE-C6FC3DCC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4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631A0-B9E2-E446-9825-D8B343083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4EA8B-EB8C-8643-A1E8-56C093467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28C68-174C-FF4E-9271-8D393B56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3DC4E7-B9AE-424F-A58D-80F16ED01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34124-7356-5745-9865-57AAB557B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33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A8107-DA03-1242-9930-C2A4DD64D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05B49-7242-994F-A594-323C3C1E3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13A39-49F4-4B45-AAAA-09B1E00DA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AAC3D-C23C-BE45-ACA7-198370102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D904A-86F7-EA4C-AEBA-8746CBD0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88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7CA39-9455-9349-8861-60901D54B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FD834-2DC7-714D-A68B-84A05FD9D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2990B2-0D94-9543-914F-88810F2505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9EC66-3291-0944-8859-B536736AD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D8E16-EB7F-8A4D-89DB-BDDB82537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C6F1E3-749A-8B41-8239-5C2C25345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7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5FDE9-9C60-9B44-84D8-D9F54EDA8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27EB7-F6FD-2F45-95BF-C4118E858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B92CA-28AA-5645-8A11-E7E456B8B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2CDF7-2D57-3544-9531-8B676347D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844964-EBAF-2840-ACCF-BE5ADAA5E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214C4F-74E0-A94E-AD54-A0CEDBECD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215BC6-536A-6348-92CE-FA5C6C79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B6A653-2328-5249-9BCE-3BF8D0C1C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25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63EC8-417B-8742-9A33-152A2B5DC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E6BE4E-5BDD-DD46-9928-9351539DC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27AE60-FC11-9241-B887-4346EDCAB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B22128-7879-1E47-8203-984C29FB4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44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A32E44-3BAC-F44A-8A41-67F7BE0D9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A7C349-E35A-2442-93D1-A79DE4BF5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3D28C9-4AF0-9642-858C-0E0DCB430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82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6DE2A-DDF0-B04B-92D3-3B5EE2DE0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774D5-2980-7644-9B0E-5EEFCE111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A87DE-1ED7-5444-A8FB-356227AE7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1C223-1821-2F40-AAD3-F8A06296A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6C128-9A9A-5C4F-AC7C-09C3708E8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94B189-CD80-EA4C-B68A-610A1984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3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4B33A-C708-AB46-87DE-B721123F2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5949DF-604D-C54B-8494-F8F512AC49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AA1DA-FD95-664B-BDC4-F44AA4714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94007-C1FD-3E40-8F48-161717CF8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84AFCE-CB0E-EF48-8E5D-2EF24479A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36785-23DF-4C47-A996-B7526FA40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8B2A7C-4E4F-734B-886B-4F067E035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96915-79E2-3844-9EB3-00F12C4AE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CA87A-0BCE-DB4C-8646-2D6D3CDA0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6960F-9A3C-C44C-8089-260F035FB7FD}" type="datetimeFigureOut">
              <a:rPr lang="en-US" smtClean="0"/>
              <a:t>6/24/21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167CD-E91D-F243-9ADD-C52E8EDFA0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33724-F23F-7149-ADC4-BFAB3C5D6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1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AA97B-8903-CC40-AA3E-1E22B3FDE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Python Programming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E05132-A1A4-4446-BFD9-084666C6D5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Workshop 2</a:t>
            </a:r>
          </a:p>
        </p:txBody>
      </p:sp>
    </p:spTree>
    <p:extLst>
      <p:ext uri="{BB962C8B-B14F-4D97-AF65-F5344CB8AC3E}">
        <p14:creationId xmlns:p14="http://schemas.microsoft.com/office/powerpoint/2010/main" val="635447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F73EC-376F-A641-8557-225E15E05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- else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2A0F73D6-B8DD-6148-9D5C-DD546BE2D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77368"/>
            <a:ext cx="8584324" cy="380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64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BD19A-CC00-B240-B5EE-23F27B2CA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else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166564-52C2-6646-BC7E-FC219F15BA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1690687"/>
            <a:ext cx="8945389" cy="3869853"/>
          </a:xfrm>
        </p:spPr>
      </p:pic>
    </p:spTree>
    <p:extLst>
      <p:ext uri="{BB962C8B-B14F-4D97-AF65-F5344CB8AC3E}">
        <p14:creationId xmlns:p14="http://schemas.microsoft.com/office/powerpoint/2010/main" val="2229016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B0BDB-5888-024A-8D0C-14B6186B4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- </a:t>
            </a:r>
            <a:r>
              <a:rPr lang="en-US" dirty="0" err="1"/>
              <a:t>elif</a:t>
            </a:r>
            <a:r>
              <a:rPr lang="en-US" dirty="0"/>
              <a:t> - </a:t>
            </a:r>
            <a:r>
              <a:rPr lang="en-US" dirty="0" err="1"/>
              <a:t>elif</a:t>
            </a:r>
            <a:r>
              <a:rPr lang="en-US" dirty="0"/>
              <a:t> - …. - else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4CFE6CB-0031-6E4E-BD9C-9B6060367C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6268" y="1578490"/>
            <a:ext cx="8594231" cy="4351338"/>
          </a:xfrm>
        </p:spPr>
      </p:pic>
    </p:spTree>
    <p:extLst>
      <p:ext uri="{BB962C8B-B14F-4D97-AF65-F5344CB8AC3E}">
        <p14:creationId xmlns:p14="http://schemas.microsoft.com/office/powerpoint/2010/main" val="1485022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8FBE2-5E62-3F42-8651-C0728A4E3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- </a:t>
            </a:r>
            <a:r>
              <a:rPr lang="en-US" dirty="0" err="1"/>
              <a:t>elif</a:t>
            </a:r>
            <a:r>
              <a:rPr lang="en-US" dirty="0"/>
              <a:t> - </a:t>
            </a:r>
            <a:r>
              <a:rPr lang="en-US" dirty="0" err="1"/>
              <a:t>elif</a:t>
            </a:r>
            <a:r>
              <a:rPr lang="en-US" dirty="0"/>
              <a:t> - …. - else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48696BB7-F1F6-8649-9F76-92978CB19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890241"/>
            <a:ext cx="6366643" cy="406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494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A9B13-D39D-1646-A47E-9ED19A04B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- </a:t>
            </a:r>
            <a:r>
              <a:rPr lang="en-US" dirty="0" err="1"/>
              <a:t>elif</a:t>
            </a:r>
            <a:r>
              <a:rPr lang="en-US" dirty="0"/>
              <a:t> - </a:t>
            </a:r>
            <a:r>
              <a:rPr lang="en-US" dirty="0" err="1"/>
              <a:t>elif</a:t>
            </a:r>
            <a:r>
              <a:rPr lang="en-US" dirty="0"/>
              <a:t> - …. - else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E6CBA35-E2AE-F84E-9624-D4CF70C5F0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2147609"/>
            <a:ext cx="6476153" cy="3864308"/>
          </a:xfrm>
        </p:spPr>
      </p:pic>
    </p:spTree>
    <p:extLst>
      <p:ext uri="{BB962C8B-B14F-4D97-AF65-F5344CB8AC3E}">
        <p14:creationId xmlns:p14="http://schemas.microsoft.com/office/powerpoint/2010/main" val="180633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A494A-E84F-2A47-B0BA-CFFBD9E50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And</a:t>
            </a:r>
          </a:p>
        </p:txBody>
      </p:sp>
      <p:pic>
        <p:nvPicPr>
          <p:cNvPr id="5" name="Content Placeholder 4" descr="A picture containing table&#10;&#10;Description automatically generated">
            <a:extLst>
              <a:ext uri="{FF2B5EF4-FFF2-40B4-BE49-F238E27FC236}">
                <a16:creationId xmlns:a16="http://schemas.microsoft.com/office/drawing/2014/main" id="{5BF92979-5BF2-5D48-B755-D7767EA4E4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4117" y="1974715"/>
            <a:ext cx="10515600" cy="2908570"/>
          </a:xfrm>
        </p:spPr>
      </p:pic>
    </p:spTree>
    <p:extLst>
      <p:ext uri="{BB962C8B-B14F-4D97-AF65-F5344CB8AC3E}">
        <p14:creationId xmlns:p14="http://schemas.microsoft.com/office/powerpoint/2010/main" val="2503635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63AE2-33C2-A248-B341-DB276A3A4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Or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2EF34D-F435-9942-9282-5D1C7DFBD2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14406"/>
            <a:ext cx="10515600" cy="3773776"/>
          </a:xfrm>
        </p:spPr>
      </p:pic>
    </p:spTree>
    <p:extLst>
      <p:ext uri="{BB962C8B-B14F-4D97-AF65-F5344CB8AC3E}">
        <p14:creationId xmlns:p14="http://schemas.microsoft.com/office/powerpoint/2010/main" val="1813477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332F1-3954-0842-8374-C40677060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Negation</a:t>
            </a:r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F012D2D2-023F-DD49-BD06-3514C1C29F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778337"/>
            <a:ext cx="10515600" cy="1923431"/>
          </a:xfrm>
        </p:spPr>
      </p:pic>
    </p:spTree>
    <p:extLst>
      <p:ext uri="{BB962C8B-B14F-4D97-AF65-F5344CB8AC3E}">
        <p14:creationId xmlns:p14="http://schemas.microsoft.com/office/powerpoint/2010/main" val="24114786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FE8A6-1B25-0440-83B9-8E3F22136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and indentation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1744A-5D74-244F-B894-D92EB00F2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Python statements within a block must be indented.</a:t>
            </a:r>
          </a:p>
          <a:p>
            <a:r>
              <a:rPr lang="en-US" dirty="0"/>
              <a:t>Usual indentation is 4 spaces (but you can configure).</a:t>
            </a:r>
          </a:p>
        </p:txBody>
      </p:sp>
      <p:pic>
        <p:nvPicPr>
          <p:cNvPr id="7" name="Picture 6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D2AC0CE6-6A6C-7C4F-8707-380468454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801906"/>
            <a:ext cx="5299403" cy="350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71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F391D-E341-3049-881D-4B0083CD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4E8DC-6740-9244-A046-83A0E3F8E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Understanding of </a:t>
            </a:r>
          </a:p>
          <a:p>
            <a:pPr lvl="1"/>
            <a:r>
              <a:rPr lang="en-US" dirty="0"/>
              <a:t>Decision making: if - else</a:t>
            </a:r>
          </a:p>
          <a:p>
            <a:pPr lvl="1"/>
            <a:r>
              <a:rPr lang="en-US" dirty="0"/>
              <a:t>Block of codes and Indentation</a:t>
            </a:r>
          </a:p>
        </p:txBody>
      </p:sp>
    </p:spTree>
    <p:extLst>
      <p:ext uri="{BB962C8B-B14F-4D97-AF65-F5344CB8AC3E}">
        <p14:creationId xmlns:p14="http://schemas.microsoft.com/office/powerpoint/2010/main" val="1928359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04C6-C8E9-CB4F-AA97-4E6AAA408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D6474-6C27-6249-A69E-891A7A935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en-US" dirty="0"/>
              <a:t>if (some condition):</a:t>
            </a:r>
          </a:p>
          <a:p>
            <a:pPr marL="0" indent="0">
              <a:buNone/>
            </a:pPr>
            <a:r>
              <a:rPr lang="en-US" dirty="0"/>
              <a:t>	block statement</a:t>
            </a:r>
          </a:p>
        </p:txBody>
      </p:sp>
      <p:pic>
        <p:nvPicPr>
          <p:cNvPr id="1026" name="Picture 2" descr="Python If Else Statement, If Else If Statement And Nested If Else">
            <a:extLst>
              <a:ext uri="{FF2B5EF4-FFF2-40B4-BE49-F238E27FC236}">
                <a16:creationId xmlns:a16="http://schemas.microsoft.com/office/drawing/2014/main" id="{E8F22B43-9371-F24B-83C5-F43B4CCD7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966" y="1721958"/>
            <a:ext cx="4187717" cy="341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623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2EB3C-F2B0-9A43-8865-FB00871FB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ABDBFBE-BFE0-5B4F-BC2C-1297DCF8DF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65353"/>
            <a:ext cx="5737815" cy="2333378"/>
          </a:xfrm>
        </p:spPr>
      </p:pic>
    </p:spTree>
    <p:extLst>
      <p:ext uri="{BB962C8B-B14F-4D97-AF65-F5344CB8AC3E}">
        <p14:creationId xmlns:p14="http://schemas.microsoft.com/office/powerpoint/2010/main" val="3720295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7D76D-566B-C244-82E0-54F0C2507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881F9FB-816B-7A42-9444-539D45A534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3377" y="1968199"/>
            <a:ext cx="7950487" cy="3844022"/>
          </a:xfrm>
        </p:spPr>
      </p:pic>
    </p:spTree>
    <p:extLst>
      <p:ext uri="{BB962C8B-B14F-4D97-AF65-F5344CB8AC3E}">
        <p14:creationId xmlns:p14="http://schemas.microsoft.com/office/powerpoint/2010/main" val="2787313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0139B-84C3-0D40-9646-887BE798A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Equality</a:t>
            </a:r>
          </a:p>
        </p:txBody>
      </p:sp>
      <p:pic>
        <p:nvPicPr>
          <p:cNvPr id="5" name="Content Placeholder 4" descr="A picture containing table, wooden, computer, room&#10;&#10;Description automatically generated">
            <a:extLst>
              <a:ext uri="{FF2B5EF4-FFF2-40B4-BE49-F238E27FC236}">
                <a16:creationId xmlns:a16="http://schemas.microsoft.com/office/drawing/2014/main" id="{A5D4B6E2-6A7A-354D-A797-130C95A9FE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4767" y="1850338"/>
            <a:ext cx="8192391" cy="4351338"/>
          </a:xfrm>
        </p:spPr>
      </p:pic>
    </p:spTree>
    <p:extLst>
      <p:ext uri="{BB962C8B-B14F-4D97-AF65-F5344CB8AC3E}">
        <p14:creationId xmlns:p14="http://schemas.microsoft.com/office/powerpoint/2010/main" val="1102834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7B976-76E3-434E-B046-D0B753432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Inequality</a:t>
            </a:r>
          </a:p>
        </p:txBody>
      </p:sp>
      <p:pic>
        <p:nvPicPr>
          <p:cNvPr id="5" name="Content Placeholder 4" descr="A picture containing table, wooden, green&#10;&#10;Description automatically generated">
            <a:extLst>
              <a:ext uri="{FF2B5EF4-FFF2-40B4-BE49-F238E27FC236}">
                <a16:creationId xmlns:a16="http://schemas.microsoft.com/office/drawing/2014/main" id="{873F4680-8769-1446-A36F-45865A9776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714336"/>
            <a:ext cx="8606368" cy="4351338"/>
          </a:xfrm>
        </p:spPr>
      </p:pic>
    </p:spTree>
    <p:extLst>
      <p:ext uri="{BB962C8B-B14F-4D97-AF65-F5344CB8AC3E}">
        <p14:creationId xmlns:p14="http://schemas.microsoft.com/office/powerpoint/2010/main" val="1072770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926DE-843B-A941-9EB8-B78CE22A6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</a:t>
            </a:r>
          </a:p>
        </p:txBody>
      </p:sp>
      <p:pic>
        <p:nvPicPr>
          <p:cNvPr id="5" name="Content Placeholder 4" descr="A picture containing screenshot, table, video, room&#10;&#10;Description automatically generated">
            <a:extLst>
              <a:ext uri="{FF2B5EF4-FFF2-40B4-BE49-F238E27FC236}">
                <a16:creationId xmlns:a16="http://schemas.microsoft.com/office/drawing/2014/main" id="{95F7019F-78F2-4648-91C7-D1693BF196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783584"/>
            <a:ext cx="7199611" cy="4351338"/>
          </a:xfrm>
        </p:spPr>
      </p:pic>
    </p:spTree>
    <p:extLst>
      <p:ext uri="{BB962C8B-B14F-4D97-AF65-F5344CB8AC3E}">
        <p14:creationId xmlns:p14="http://schemas.microsoft.com/office/powerpoint/2010/main" val="1386900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64289-AC2A-2545-8E43-F4652C451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- else</a:t>
            </a:r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4A7E21E7-E0AF-B94B-B4EE-4861456A3B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02843" y="1683404"/>
            <a:ext cx="3610431" cy="3457683"/>
          </a:xfrm>
        </p:spPr>
      </p:pic>
      <p:pic>
        <p:nvPicPr>
          <p:cNvPr id="7" name="Picture 6" descr="A picture containing bird&#10;&#10;Description automatically generated">
            <a:extLst>
              <a:ext uri="{FF2B5EF4-FFF2-40B4-BE49-F238E27FC236}">
                <a16:creationId xmlns:a16="http://schemas.microsoft.com/office/drawing/2014/main" id="{4AFE9784-41A8-4D40-B4B1-B2D3B1E68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395" y="2440872"/>
            <a:ext cx="4399692" cy="282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77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99</Words>
  <Application>Microsoft Macintosh PowerPoint</Application>
  <PresentationFormat>Widescreen</PresentationFormat>
  <Paragraphs>27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Introduction to Python Programming</vt:lpstr>
      <vt:lpstr>Objectives</vt:lpstr>
      <vt:lpstr>if</vt:lpstr>
      <vt:lpstr>if</vt:lpstr>
      <vt:lpstr>if</vt:lpstr>
      <vt:lpstr>Equality</vt:lpstr>
      <vt:lpstr>Inequality</vt:lpstr>
      <vt:lpstr>Comparison</vt:lpstr>
      <vt:lpstr>if - else</vt:lpstr>
      <vt:lpstr>if - else</vt:lpstr>
      <vt:lpstr>if else</vt:lpstr>
      <vt:lpstr>if - elif - elif - …. - else</vt:lpstr>
      <vt:lpstr>if - elif - elif - …. - else</vt:lpstr>
      <vt:lpstr>if - elif - elif - …. - else</vt:lpstr>
      <vt:lpstr>Logical And</vt:lpstr>
      <vt:lpstr>Logical Or</vt:lpstr>
      <vt:lpstr>Logical Negation</vt:lpstr>
      <vt:lpstr>Block and indentation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Python Programming</dc:title>
  <dc:creator>Aaron Yeo</dc:creator>
  <cp:lastModifiedBy>Aaron Yeo</cp:lastModifiedBy>
  <cp:revision>18</cp:revision>
  <dcterms:created xsi:type="dcterms:W3CDTF">2020-09-07T01:00:25Z</dcterms:created>
  <dcterms:modified xsi:type="dcterms:W3CDTF">2021-06-24T01:46:42Z</dcterms:modified>
</cp:coreProperties>
</file>