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58"/>
    <p:restoredTop sz="94679"/>
  </p:normalViewPr>
  <p:slideViewPr>
    <p:cSldViewPr snapToGrid="0" snapToObjects="1">
      <p:cViewPr varScale="1">
        <p:scale>
          <a:sx n="158" d="100"/>
          <a:sy n="158" d="100"/>
        </p:scale>
        <p:origin x="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C6412-5054-2448-AB80-5C3E6E1D0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85AD9D-239A-844E-B53F-2167FD03B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B75AA-076D-BD45-A797-49C53CDB9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A895F-8907-6A42-9055-31AB1C38E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90DF1-6C6D-B54E-B313-ADCC117B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27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66CD4-5955-6A4D-8E7E-847C8ABB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5D861-E939-8443-90D0-02919510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57952-2380-C44E-A5C6-39AB49B1F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7EA75-35C3-4040-B23F-41C11DEE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9A6B7-96FD-7B48-A495-B0BB01BAD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87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E0E1A5-0B8F-2D40-ABA1-922DE9E43F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689E83-190C-7E44-992D-E0A562470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52FF3-0116-8C40-92C6-A74BD4EF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0870D-5F56-F542-80D9-0B18BE5EF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17B87-A013-6948-9CEB-3EF2A2CE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12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A31D6-48E3-454E-8717-591392E98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37A85-03C5-E447-B1FB-C5CFEB8CA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71E3F-0276-DA4A-8DE6-F38E802BC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7EF1D-D4C3-714A-9017-9474F2497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02C5C-7092-3141-AAF4-EC193C9D4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873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0EDEB-C1A8-D546-BE61-FDD0B2C1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0F124-9CA5-144E-8525-7EDE14DA5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FAC30-910B-0F4A-AEE6-70F5C251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2E833-CE39-0142-BB3D-F0B1BC847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F76E32-C5C5-374B-AB5D-872D3113C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54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972EA-A69C-FD40-9AE1-BB233DC2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4B9E1-7D8D-E04C-95C8-98B2CE5483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10BD6-C7B5-1F49-A3EC-629A0EE729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449F3-7916-8B4E-8D94-D0E7E0DE6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A57C4B-75D6-A64A-89E7-6C39D4349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0C1D89-DD7D-E542-8BDB-8376EAF3D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07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0DF14-841D-5D47-BAB4-EA38E94E2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275FC-0A54-434F-A278-BF017DCF2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F26C5-3C3E-4D48-BC14-ACD30F427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DC8F46-32DD-D341-948D-4BEF7FA9A3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8DE597-F4D4-E748-AF48-0B4534EF16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27C0AF-BFDC-E849-9502-F9D7B9FCC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7A0099-463E-644D-9CC3-10091F7A4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877330-7155-5342-888F-E8E79BBA2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908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48936-8113-F64C-81C6-FA66973FE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72B24-4FC8-724B-85AE-C62FE72D7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DEA8DC-8471-F847-8982-9492887F3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7171D3-0A95-A848-86A4-C742F7384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642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9B7988-DDDA-FE40-B7E0-19D5C010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48E566-7B85-5F4B-9191-443ADE3D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10977-017D-474B-A935-E79F3B636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97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2E4B4-626E-C646-9EEC-BF0E5AE14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EE933-CA9B-464D-9859-3C0B10FB1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9679F-D450-8B4F-92CF-64371EFEF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E7F9C5-F0AD-8440-B122-2289AF859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67D6B-BF07-EA46-813B-E93C8609F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A3A5C-D30D-944C-91C5-9D8888FE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77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3F3D7-69EA-1D42-A976-8A266E2D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FCFFFB-35AB-AC46-A785-50273C30D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050B37-8129-A247-AB22-F96B120B2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AA4FB-505D-9840-A626-0E813F155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727AA-398F-074E-B517-290E86CBC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9E5B-B646-0E41-9CC3-7BB8A11C9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61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55EF9C-A6B7-5E46-9B0D-819AECC7C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ADAFB-20F3-E64C-AB81-D6F3701D7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82B54-2EDA-374E-959A-F0ECD7223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5A075-8A0B-A942-8A0E-FA43029AB4E7}" type="datetimeFigureOut">
              <a:rPr lang="en-GB" smtClean="0"/>
              <a:t>08/02/2025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9F1CB-A232-0344-8A48-50866FDB6D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CC8EC-897E-7244-B821-25B18B52D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83115-ACE7-0443-9D8C-5FB3023F6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07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online-pytho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7D2D5-29CB-BD46-B9B4-552243DA35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Online Python IDE</a:t>
            </a:r>
          </a:p>
        </p:txBody>
      </p:sp>
    </p:spTree>
    <p:extLst>
      <p:ext uri="{BB962C8B-B14F-4D97-AF65-F5344CB8AC3E}">
        <p14:creationId xmlns:p14="http://schemas.microsoft.com/office/powerpoint/2010/main" val="116094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6E94-67CD-DC4A-91A4-00748AB11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Python 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0C1DA-8AEE-8F44-B2AA-7ABEEF36A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Go to </a:t>
            </a:r>
            <a:r>
              <a:rPr lang="en-GB" dirty="0">
                <a:hlinkClick r:id="rId2"/>
              </a:rPr>
              <a:t>https://www.online-python.com/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There will be a default </a:t>
            </a:r>
            <a:r>
              <a:rPr lang="en-GB" dirty="0" err="1"/>
              <a:t>main.py</a:t>
            </a:r>
            <a:r>
              <a:rPr lang="en-GB" dirty="0"/>
              <a:t> in the IDE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84887007-2CCD-7EF0-9117-C34B72CE8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906" y="2166433"/>
            <a:ext cx="2657351" cy="342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3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C7947-8497-D5E7-5921-0D24D1E9D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Python IDE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C54BA-72A1-3ABA-6FEC-0445D69FE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Click on the Run button to execute the </a:t>
            </a:r>
            <a:r>
              <a:rPr lang="en-US" dirty="0" err="1"/>
              <a:t>main.py</a:t>
            </a:r>
            <a:endParaRPr lang="en-US" dirty="0"/>
          </a:p>
          <a:p>
            <a:r>
              <a:rPr lang="en-US" dirty="0"/>
              <a:t>Enter two integers (e.g. 1 and 2) in the console.</a:t>
            </a:r>
          </a:p>
        </p:txBody>
      </p:sp>
      <p:pic>
        <p:nvPicPr>
          <p:cNvPr id="5" name="Picture 4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C48B082E-0CE5-F0F7-5CA9-7B2C85B4C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220" y="3086894"/>
            <a:ext cx="28321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F4C85-FBC1-8EF2-C3A7-2F46188AA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Python IDE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CBDA1-B41B-9178-D61E-DBED86612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create a new python file, click on the + icon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Another python file will be created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Type in a new python file name (e.g. </a:t>
            </a:r>
            <a:r>
              <a:rPr lang="en-US" dirty="0" err="1"/>
              <a:t>helloworld.py</a:t>
            </a:r>
            <a:r>
              <a:rPr lang="en-US" dirty="0"/>
              <a:t>)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8E4DC5F-84A4-3472-31DC-F3E61FE3A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727" y="2487943"/>
            <a:ext cx="2822884" cy="1320381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13E87AD-7996-2800-A850-80915A245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727" y="4313072"/>
            <a:ext cx="2235200" cy="863600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BB5CD2D-98E9-E658-7BCD-F0AE676863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817" y="4994030"/>
            <a:ext cx="2908510" cy="133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914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50296-AE4D-4FAF-874B-25C4E630A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9713A-F794-2B1E-A8CC-0C76613FC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Python IDE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92BDA-E5A9-BAB3-461C-AA237B57E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 in a simple python code to print Hello World.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on Run and execute the code.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5DA4DA7-613F-802C-BD9B-893865DA6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737" y="2409346"/>
            <a:ext cx="2900836" cy="1337265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6E737C9-D757-FF1A-F374-A3B918407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737" y="4396390"/>
            <a:ext cx="3204744" cy="150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31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116</Words>
  <Application>Microsoft Macintosh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Online Python IDE</vt:lpstr>
      <vt:lpstr>Online Python IDE</vt:lpstr>
      <vt:lpstr>Online Python IDE</vt:lpstr>
      <vt:lpstr>Online Python IDE</vt:lpstr>
      <vt:lpstr>Online Python 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and Wing Personal IDE Installation Guide</dc:title>
  <dc:creator>Aaron Yeo</dc:creator>
  <cp:lastModifiedBy>Sze Wee Aaron Yeo</cp:lastModifiedBy>
  <cp:revision>4</cp:revision>
  <dcterms:created xsi:type="dcterms:W3CDTF">2021-06-15T07:10:08Z</dcterms:created>
  <dcterms:modified xsi:type="dcterms:W3CDTF">2025-02-08T03:07:38Z</dcterms:modified>
</cp:coreProperties>
</file>