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942"/>
    <p:restoredTop sz="94679"/>
  </p:normalViewPr>
  <p:slideViewPr>
    <p:cSldViewPr snapToGrid="0" snapToObjects="1">
      <p:cViewPr varScale="1">
        <p:scale>
          <a:sx n="124" d="100"/>
          <a:sy n="124" d="100"/>
        </p:scale>
        <p:origin x="200" y="92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BC6412-5054-2448-AB80-5C3E6E1D082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885AD9D-239A-844E-B53F-2167FD03B07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64B75AA-076D-BD45-A797-49C53CDB9A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E5A075-8A0B-A942-8A0E-FA43029AB4E7}" type="datetimeFigureOut">
              <a:rPr lang="en-GB" smtClean="0"/>
              <a:t>06/02/2025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1FA895F-8907-6A42-9055-31AB1C38E8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3590DF1-6C6D-B54E-B313-ADCC117B36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483115-ACE7-0443-9D8C-5FB3023F6AF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722726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A66CD4-5955-6A4D-8E7E-847C8ABB02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6A5D861-E939-8443-90D0-02919510BEB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C657952-2380-C44E-A5C6-39AB49B1F0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E5A075-8A0B-A942-8A0E-FA43029AB4E7}" type="datetimeFigureOut">
              <a:rPr lang="en-GB" smtClean="0"/>
              <a:t>06/02/2025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4F7EA75-35C3-4040-B23F-41C11DEE21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459A6B7-96FD-7B48-A495-B0BB01BADD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483115-ACE7-0443-9D8C-5FB3023F6AF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68729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80E0E1A5-0B8F-2D40-ABA1-922DE9E43FB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2689E83-190C-7E44-992D-E0A562470F7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DC52FF3-0116-8C40-92C6-A74BD4EFB0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E5A075-8A0B-A942-8A0E-FA43029AB4E7}" type="datetimeFigureOut">
              <a:rPr lang="en-GB" smtClean="0"/>
              <a:t>06/02/2025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20870D-5F56-F542-80D9-0B18BE5EF9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E317B87-A013-6948-9CEB-3EF2A2CEEE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483115-ACE7-0443-9D8C-5FB3023F6AF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411265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1A31D6-48E3-454E-8717-591392E98D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E37A85-03C5-E447-B1FB-C5CFEB8CA80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A871E3F-0276-DA4A-8DE6-F38E802BC3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E5A075-8A0B-A942-8A0E-FA43029AB4E7}" type="datetimeFigureOut">
              <a:rPr lang="en-GB" smtClean="0"/>
              <a:t>06/02/2025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777EF1D-D4C3-714A-9017-9474F24971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702C5C-7092-3141-AAF4-EC193C9D49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483115-ACE7-0443-9D8C-5FB3023F6AF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58737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90EDEB-C1A8-D546-BE61-FDD0B2C1EE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090F124-9CA5-144E-8525-7EDE14DA577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D6FAC30-910B-0F4A-AEE6-70F5C25173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E5A075-8A0B-A942-8A0E-FA43029AB4E7}" type="datetimeFigureOut">
              <a:rPr lang="en-GB" smtClean="0"/>
              <a:t>06/02/2025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9D2E833-CE39-0142-BB3D-F0B1BC8471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F76E32-C5C5-374B-AB5D-872D3113CF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483115-ACE7-0443-9D8C-5FB3023F6AF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995458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C972EA-A69C-FD40-9AE1-BB233DC21D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D74B9E1-7D8D-E04C-95C8-98B2CE5483F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D710BD6-C7B5-1F49-A3EC-629A0EE729B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F0449F3-7916-8B4E-8D94-D0E7E0DE6D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E5A075-8A0B-A942-8A0E-FA43029AB4E7}" type="datetimeFigureOut">
              <a:rPr lang="en-GB" smtClean="0"/>
              <a:t>06/02/2025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2A57C4B-75D6-A64A-89E7-6C39D43493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50C1D89-DD7D-E542-8BDB-8376EAF3D7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483115-ACE7-0443-9D8C-5FB3023F6AF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830738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C0DF14-841D-5D47-BAB4-EA38E94E26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4E275FC-0A54-434F-A278-BF017DCF2B0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67F26C5-3C3E-4D48-BC14-ACD30F427DD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3DC8F46-32DD-D341-948D-4BEF7FA9A30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48DE597-F4D4-E748-AF48-0B4534EF16F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E27C0AF-BFDC-E849-9502-F9D7B9FCC1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E5A075-8A0B-A942-8A0E-FA43029AB4E7}" type="datetimeFigureOut">
              <a:rPr lang="en-GB" smtClean="0"/>
              <a:t>06/02/2025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17A0099-463E-644D-9CC3-10091F7A47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F877330-7155-5342-888F-E8E79BBA26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483115-ACE7-0443-9D8C-5FB3023F6AF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739081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048936-8113-F64C-81C6-FA66973FE7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FB72B24-4FC8-724B-85AE-C62FE72D7D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E5A075-8A0B-A942-8A0E-FA43029AB4E7}" type="datetimeFigureOut">
              <a:rPr lang="en-GB" smtClean="0"/>
              <a:t>06/02/2025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2DEA8DC-8471-F847-8982-9492887F38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77171D3-0A95-A848-86A4-C742F7384A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483115-ACE7-0443-9D8C-5FB3023F6AF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176429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19B7988-DDDA-FE40-B7E0-19D5C01051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E5A075-8A0B-A942-8A0E-FA43029AB4E7}" type="datetimeFigureOut">
              <a:rPr lang="en-GB" smtClean="0"/>
              <a:t>06/02/2025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748E566-7B85-5F4B-9191-443ADE3D0C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9F10977-017D-474B-A935-E79F3B6369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483115-ACE7-0443-9D8C-5FB3023F6AF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499766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32E4B4-626E-C646-9EEC-BF0E5AE141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86EE933-CA9B-464D-9859-3C0B10FB1B2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C19679F-D450-8B4F-92CF-64371EFEFCB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DE7F9C5-F0AD-8440-B122-2289AF8596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E5A075-8A0B-A942-8A0E-FA43029AB4E7}" type="datetimeFigureOut">
              <a:rPr lang="en-GB" smtClean="0"/>
              <a:t>06/02/2025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4767D6B-BF07-EA46-813B-E93C8609FF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AFA3A5C-D30D-944C-91C5-9D8888FE58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483115-ACE7-0443-9D8C-5FB3023F6AF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397755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F3F3D7-69EA-1D42-A976-8A266E2DA4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7FCFFFB-35AB-AC46-A785-50273C30D55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B050B37-8129-A247-AB22-F96B120B2BE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ADAA4FB-505D-9840-A626-0E813F155B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E5A075-8A0B-A942-8A0E-FA43029AB4E7}" type="datetimeFigureOut">
              <a:rPr lang="en-GB" smtClean="0"/>
              <a:t>06/02/2025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54727AA-398F-074E-B517-290E86CBC2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1D9E5B-B646-0E41-9CC3-7BB8A11C95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483115-ACE7-0443-9D8C-5FB3023F6AF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744613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655EF9C-A6B7-5E46-9B0D-819AECC7C4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85ADAFB-20F3-E64C-AB81-D6F3701D7B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4582B54-2EDA-374E-959A-F0ECD7223F0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E5A075-8A0B-A942-8A0E-FA43029AB4E7}" type="datetimeFigureOut">
              <a:rPr lang="en-GB" smtClean="0"/>
              <a:t>06/02/2025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E9F1CB-A232-0344-8A48-50866FDB6D1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CCC8EC-897E-7244-B821-25B18B52D49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483115-ACE7-0443-9D8C-5FB3023F6AF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320750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www.python.org/downloads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s://wingware.com/downloads/wing-personal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D7D2D5-29CB-BD46-B9B4-552243DA353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GB" dirty="0"/>
              <a:t>Python and Wing Personal IDE Installation Guide</a:t>
            </a:r>
          </a:p>
        </p:txBody>
      </p:sp>
    </p:spTree>
    <p:extLst>
      <p:ext uri="{BB962C8B-B14F-4D97-AF65-F5344CB8AC3E}">
        <p14:creationId xmlns:p14="http://schemas.microsoft.com/office/powerpoint/2010/main" val="116094558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4D6E94-67CD-DC4A-91A4-00748AB110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Python Installation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B00C1DA-8AEE-8F44-B2AA-7ABEEF36A6C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GB" dirty="0"/>
              <a:t>Go to </a:t>
            </a:r>
            <a:r>
              <a:rPr lang="en-GB" dirty="0">
                <a:hlinkClick r:id="rId2"/>
              </a:rPr>
              <a:t>https://www.python.org/downloads/</a:t>
            </a:r>
            <a:endParaRPr lang="en-GB" dirty="0"/>
          </a:p>
          <a:p>
            <a:r>
              <a:rPr lang="en-GB" dirty="0"/>
              <a:t>Download the latest Python installer for your OS (Win or Mac).</a:t>
            </a:r>
          </a:p>
          <a:p>
            <a:r>
              <a:rPr lang="en-GB" dirty="0"/>
              <a:t>Click on the Download Python 3.12.2 button</a:t>
            </a:r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r>
              <a:rPr lang="en-GB" dirty="0"/>
              <a:t>Run the installer to Install Python.</a:t>
            </a:r>
          </a:p>
        </p:txBody>
      </p:sp>
      <p:pic>
        <p:nvPicPr>
          <p:cNvPr id="6" name="Picture 5" descr="A screenshot of a computer&#10;&#10;AI-generated content may be incorrect.">
            <a:extLst>
              <a:ext uri="{FF2B5EF4-FFF2-40B4-BE49-F238E27FC236}">
                <a16:creationId xmlns:a16="http://schemas.microsoft.com/office/drawing/2014/main" id="{5DBF0BEC-C3D6-2418-5E1D-DBEDA085F1F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02147" y="3078514"/>
            <a:ext cx="2537646" cy="22537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913965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00D811-2FB9-1C47-80AF-FB6022D9A0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Wing Personal IDE Installer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F460D9E-0B9D-F445-8DCD-72E9BD57C44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GB" dirty="0"/>
              <a:t>Please make sure you have Python installed before installing Wing Personal IDE </a:t>
            </a:r>
          </a:p>
          <a:p>
            <a:r>
              <a:rPr lang="en-GB" dirty="0"/>
              <a:t>Go to </a:t>
            </a:r>
            <a:r>
              <a:rPr lang="en-GB" dirty="0">
                <a:hlinkClick r:id="rId2"/>
              </a:rPr>
              <a:t>https://wingware.com/downloads/wing-personal</a:t>
            </a:r>
            <a:endParaRPr lang="en-GB" dirty="0"/>
          </a:p>
          <a:p>
            <a:r>
              <a:rPr lang="en-GB" dirty="0"/>
              <a:t>Download Wing Personal Installer for your OS.</a:t>
            </a:r>
          </a:p>
          <a:p>
            <a:r>
              <a:rPr lang="en-GB" dirty="0"/>
              <a:t>Click on the Green Button (it might show different OS name)</a:t>
            </a:r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r>
              <a:rPr lang="en-GB" dirty="0"/>
              <a:t>Run the installer to install Wing Personal </a:t>
            </a:r>
          </a:p>
          <a:p>
            <a:endParaRPr lang="en-GB" dirty="0"/>
          </a:p>
          <a:p>
            <a:endParaRPr lang="en-GB" dirty="0"/>
          </a:p>
        </p:txBody>
      </p:sp>
      <p:pic>
        <p:nvPicPr>
          <p:cNvPr id="5" name="Picture 4" descr="A screenshot of a computer&#10;&#10;AI-generated content may be incorrect.">
            <a:extLst>
              <a:ext uri="{FF2B5EF4-FFF2-40B4-BE49-F238E27FC236}">
                <a16:creationId xmlns:a16="http://schemas.microsoft.com/office/drawing/2014/main" id="{861878C1-D4E0-739C-23ED-F19A75239AD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2050" y="3898043"/>
            <a:ext cx="2336800" cy="165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574672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94BC68-E45B-024B-B2FE-2DDF8C8856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Hello World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6ABC1BE-58C9-0245-9F13-0B650C2C684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Run Wing IDE Personal</a:t>
            </a:r>
          </a:p>
          <a:p>
            <a:r>
              <a:rPr lang="en-GB" dirty="0"/>
              <a:t>Accept the Agreement</a:t>
            </a:r>
          </a:p>
          <a:p>
            <a:r>
              <a:rPr lang="en-GB" dirty="0"/>
              <a:t>Close Wing Tips</a:t>
            </a:r>
          </a:p>
          <a:p>
            <a:r>
              <a:rPr lang="en-GB" dirty="0"/>
              <a:t>New a Python file by clicking on the blue icon on the top left of the menu bar.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A8566E3-5D39-9F44-A78F-12444565B53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8032" y="4260631"/>
            <a:ext cx="1104243" cy="13250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762066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94BC68-E45B-024B-B2FE-2DDF8C8856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Hello World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6ABC1BE-58C9-0245-9F13-0B650C2C684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Type in the following code.</a:t>
            </a:r>
          </a:p>
        </p:txBody>
      </p:sp>
      <p:pic>
        <p:nvPicPr>
          <p:cNvPr id="6" name="Picture 5" descr="Graphical user interface, text, application, chat or text message&#10;&#10;Description automatically generated">
            <a:extLst>
              <a:ext uri="{FF2B5EF4-FFF2-40B4-BE49-F238E27FC236}">
                <a16:creationId xmlns:a16="http://schemas.microsoft.com/office/drawing/2014/main" id="{EF641E4F-00A1-5947-8C8A-DAE7EEE0C45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2556" y="2529489"/>
            <a:ext cx="6224677" cy="25680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519490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94BC68-E45B-024B-B2FE-2DDF8C8856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Hello World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6ABC1BE-58C9-0245-9F13-0B650C2C684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Type on the green arrow button (play button) on the menu bar.</a:t>
            </a:r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r>
              <a:rPr lang="en-GB" dirty="0"/>
              <a:t>Click on OK</a:t>
            </a:r>
          </a:p>
          <a:p>
            <a:endParaRPr lang="en-GB" dirty="0"/>
          </a:p>
          <a:p>
            <a:endParaRPr lang="en-GB" dirty="0"/>
          </a:p>
          <a:p>
            <a:pPr marL="0" indent="0">
              <a:buNone/>
            </a:pPr>
            <a:endParaRPr lang="en-GB" dirty="0"/>
          </a:p>
          <a:p>
            <a:endParaRPr lang="en-GB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A17C325-FFCC-7645-BE57-36DDAF6FFF2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4743" y="2391213"/>
            <a:ext cx="910897" cy="910897"/>
          </a:xfrm>
          <a:prstGeom prst="rect">
            <a:avLst/>
          </a:prstGeom>
        </p:spPr>
      </p:pic>
      <p:pic>
        <p:nvPicPr>
          <p:cNvPr id="8" name="Picture 7" descr="Graphical user interface, text, application, email&#10;&#10;Description automatically generated">
            <a:extLst>
              <a:ext uri="{FF2B5EF4-FFF2-40B4-BE49-F238E27FC236}">
                <a16:creationId xmlns:a16="http://schemas.microsoft.com/office/drawing/2014/main" id="{06554DD5-03F3-EF4A-80A8-CC8F7B6982F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48505" y="4001294"/>
            <a:ext cx="3162300" cy="1282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086389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94BC68-E45B-024B-B2FE-2DDF8C8856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Hello World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6ABC1BE-58C9-0245-9F13-0B650C2C684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Type on Save Selected Files</a:t>
            </a:r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r>
              <a:rPr lang="en-GB" dirty="0"/>
              <a:t>Choose a folder (e.g. desktop) to save the python file.</a:t>
            </a:r>
          </a:p>
          <a:p>
            <a:r>
              <a:rPr lang="en-GB" dirty="0"/>
              <a:t>Name the file as </a:t>
            </a:r>
            <a:r>
              <a:rPr lang="en-GB" dirty="0" err="1"/>
              <a:t>hello_world.py</a:t>
            </a:r>
            <a:endParaRPr lang="en-GB" dirty="0"/>
          </a:p>
          <a:p>
            <a:endParaRPr lang="en-GB" dirty="0"/>
          </a:p>
          <a:p>
            <a:endParaRPr lang="en-GB" dirty="0"/>
          </a:p>
          <a:p>
            <a:pPr marL="0" indent="0">
              <a:buNone/>
            </a:pPr>
            <a:endParaRPr lang="en-GB" dirty="0"/>
          </a:p>
          <a:p>
            <a:endParaRPr lang="en-GB" dirty="0"/>
          </a:p>
        </p:txBody>
      </p:sp>
      <p:pic>
        <p:nvPicPr>
          <p:cNvPr id="6" name="Picture 5" descr="Graphical user interface, text, application, email&#10;&#10;Description automatically generated">
            <a:extLst>
              <a:ext uri="{FF2B5EF4-FFF2-40B4-BE49-F238E27FC236}">
                <a16:creationId xmlns:a16="http://schemas.microsoft.com/office/drawing/2014/main" id="{A9EDEA4A-8020-5C49-A46D-E4FF72610E6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7056" y="1825625"/>
            <a:ext cx="2692400" cy="167640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53855191-931C-4D42-84DB-39762421D53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7056" y="5154667"/>
            <a:ext cx="3768460" cy="10222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113609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94BC68-E45B-024B-B2FE-2DDF8C8856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Hello World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6ABC1BE-58C9-0245-9F13-0B650C2C684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GB" dirty="0"/>
              <a:t>Go Debug I/O tab at the bottom of Wing Personal IDE.</a:t>
            </a:r>
          </a:p>
          <a:p>
            <a:r>
              <a:rPr lang="en-GB" dirty="0"/>
              <a:t>See if you have the text Hello World printed.</a:t>
            </a:r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r>
              <a:rPr lang="en-GB" dirty="0"/>
              <a:t>If there is no text printed, click on the Play button and try again. </a:t>
            </a:r>
          </a:p>
          <a:p>
            <a:r>
              <a:rPr lang="en-GB" dirty="0"/>
              <a:t>If you have the text Hello World printed, you have installed Python and Wing Personal IDE successfully.</a:t>
            </a:r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pPr marL="0" indent="0">
              <a:buNone/>
            </a:pPr>
            <a:endParaRPr lang="en-GB" dirty="0"/>
          </a:p>
          <a:p>
            <a:endParaRPr lang="en-GB" dirty="0"/>
          </a:p>
        </p:txBody>
      </p:sp>
      <p:pic>
        <p:nvPicPr>
          <p:cNvPr id="5" name="Picture 4" descr="Graphical user interface, text, application&#10;&#10;Description automatically generated">
            <a:extLst>
              <a:ext uri="{FF2B5EF4-FFF2-40B4-BE49-F238E27FC236}">
                <a16:creationId xmlns:a16="http://schemas.microsoft.com/office/drawing/2014/main" id="{9373242A-1083-804F-BD84-95099A628A1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5843" y="2771227"/>
            <a:ext cx="3345136" cy="15354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333627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</TotalTime>
  <Words>255</Words>
  <Application>Microsoft Macintosh PowerPoint</Application>
  <PresentationFormat>Widescreen</PresentationFormat>
  <Paragraphs>60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Arial</vt:lpstr>
      <vt:lpstr>Calibri</vt:lpstr>
      <vt:lpstr>Calibri Light</vt:lpstr>
      <vt:lpstr>Office Theme</vt:lpstr>
      <vt:lpstr>Python and Wing Personal IDE Installation Guide</vt:lpstr>
      <vt:lpstr>Python Installation</vt:lpstr>
      <vt:lpstr>Wing Personal IDE Installer</vt:lpstr>
      <vt:lpstr>Hello World</vt:lpstr>
      <vt:lpstr>Hello World</vt:lpstr>
      <vt:lpstr>Hello World</vt:lpstr>
      <vt:lpstr>Hello World</vt:lpstr>
      <vt:lpstr>Hello World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Python and Wing Personal IDE Installation Guide</dc:title>
  <dc:creator>Aaron Yeo</dc:creator>
  <cp:lastModifiedBy>Sze Wee Aaron Yeo</cp:lastModifiedBy>
  <cp:revision>3</cp:revision>
  <dcterms:created xsi:type="dcterms:W3CDTF">2021-06-15T07:10:08Z</dcterms:created>
  <dcterms:modified xsi:type="dcterms:W3CDTF">2025-02-06T05:29:37Z</dcterms:modified>
</cp:coreProperties>
</file>