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73" r:id="rId7"/>
    <p:sldId id="263" r:id="rId8"/>
    <p:sldId id="261" r:id="rId9"/>
    <p:sldId id="270" r:id="rId10"/>
    <p:sldId id="271" r:id="rId11"/>
    <p:sldId id="274" r:id="rId12"/>
    <p:sldId id="279" r:id="rId13"/>
    <p:sldId id="275" r:id="rId14"/>
    <p:sldId id="267" r:id="rId15"/>
    <p:sldId id="266" r:id="rId16"/>
    <p:sldId id="265" r:id="rId17"/>
    <p:sldId id="276" r:id="rId18"/>
    <p:sldId id="268" r:id="rId19"/>
    <p:sldId id="269" r:id="rId20"/>
    <p:sldId id="277" r:id="rId21"/>
    <p:sldId id="278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 snapToObjects="1">
      <p:cViewPr varScale="1">
        <p:scale>
          <a:sx n="107" d="100"/>
          <a:sy n="107" d="100"/>
        </p:scale>
        <p:origin x="1280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3106B-5C43-E440-A4C7-4CBD32181F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4D5B9A-A6B0-4D4E-97A3-2FE72A3422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B2CC62-5BB2-F040-8F59-9DDE14BE7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525EAB-9DDA-5748-9081-A3CDE75C6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655A29-87B7-DD45-AB73-E32583E1C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048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9306E-B79A-A94A-BA12-CA08E084B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004FAB-8295-4A4E-8885-2EF87443B1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B8D721-875B-5D41-8E5A-A64E5CBA3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3DA7C8-77E1-3B41-96C4-4C2C2E763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2858B9-7250-6D4E-BCE6-377F8B6DC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78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C1AF7D-6B83-6B41-86B9-F527E03328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2B3B21-CA15-F94B-903C-AD5F202217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8F81C3-3FE4-474A-871A-AB998AF0B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58C1A9-B78F-DE4C-9BC6-F606526D0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ECDE31-DB35-954F-BDEE-C6FC3DCC4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14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631A0-B9E2-E446-9825-D8B343083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64EA8B-EB8C-8643-A1E8-56C093467E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A28C68-174C-FF4E-9271-8D393B568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3DC4E7-B9AE-424F-A58D-80F16ED01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D34124-7356-5745-9865-57AAB557B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331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A8107-DA03-1242-9930-C2A4DD64D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D05B49-7242-994F-A594-323C3C1E3F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13A39-49F4-4B45-AAAA-09B1E00DA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0AAC3D-C23C-BE45-ACA7-198370102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4D904A-86F7-EA4C-AEBA-8746CBD09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388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7CA39-9455-9349-8861-60901D54B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0FD834-2DC7-714D-A68B-84A05FD9D4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2990B2-0D94-9543-914F-88810F2505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29EC66-3291-0944-8859-B536736AD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8D8E16-EB7F-8A4D-89DB-BDDB82537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C6F1E3-749A-8B41-8239-5C2C25345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079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5FDE9-9C60-9B44-84D8-D9F54EDA8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F27EB7-F6FD-2F45-95BF-C4118E858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EB92CA-28AA-5645-8A11-E7E456B8BB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A2CDF7-2D57-3544-9531-8B676347D3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844964-EBAF-2840-ACCF-BE5ADAA5E5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214C4F-74E0-A94E-AD54-A0CEDBECD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215BC6-536A-6348-92CE-FA5C6C791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B6A653-2328-5249-9BCE-3BF8D0C1C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825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63EC8-417B-8742-9A33-152A2B5DC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E6BE4E-5BDD-DD46-9928-9351539DC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27AE60-FC11-9241-B887-4346EDCAB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B22128-7879-1E47-8203-984C29FB4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944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A32E44-3BAC-F44A-8A41-67F7BE0D9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A7C349-E35A-2442-93D1-A79DE4BF5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3D28C9-4AF0-9642-858C-0E0DCB430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082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6DE2A-DDF0-B04B-92D3-3B5EE2DE0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774D5-2980-7644-9B0E-5EEFCE111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9A87DE-1ED7-5444-A8FB-356227AE75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51C223-1821-2F40-AAD3-F8A06296A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36C128-9A9A-5C4F-AC7C-09C3708E8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94B189-CD80-EA4C-B68A-610A1984B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43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4B33A-C708-AB46-87DE-B721123F2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5949DF-604D-C54B-8494-F8F512AC49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EAA1DA-FD95-664B-BDC4-F44AA47140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F94007-C1FD-3E40-8F48-161717CF8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84AFCE-CB0E-EF48-8E5D-2EF24479A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136785-23DF-4C47-A996-B7526FA40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100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8B2A7C-4E4F-734B-886B-4F067E035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996915-79E2-3844-9EB3-00F12C4AE0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0CA87A-0BCE-DB4C-8646-2D6D3CDA0D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2167CD-E91D-F243-9ADD-C52E8EDFA0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33724-F23F-7149-ADC4-BFAB3C5D64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115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AA97B-8903-CC40-AA3E-1E22B3FDE1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 to Python Programming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E05132-A1A4-4446-BFD9-084666C6D5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Workshop 1</a:t>
            </a:r>
          </a:p>
        </p:txBody>
      </p:sp>
    </p:spTree>
    <p:extLst>
      <p:ext uri="{BB962C8B-B14F-4D97-AF65-F5344CB8AC3E}">
        <p14:creationId xmlns:p14="http://schemas.microsoft.com/office/powerpoint/2010/main" val="6354474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47236-8038-E842-B472-284BCE62E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String format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534BD7-DD69-DF48-B1BA-50FA2193DD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Right Alignment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F384E3ED-A3A9-7945-855C-60E0A1EF7D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083" y="2508250"/>
            <a:ext cx="5613400" cy="1841500"/>
          </a:xfrm>
          <a:prstGeom prst="rect">
            <a:avLst/>
          </a:prstGeom>
        </p:spPr>
      </p:pic>
      <p:pic>
        <p:nvPicPr>
          <p:cNvPr id="7" name="Picture 6" descr="A picture containing knife, table&#10;&#10;Description automatically generated">
            <a:extLst>
              <a:ext uri="{FF2B5EF4-FFF2-40B4-BE49-F238E27FC236}">
                <a16:creationId xmlns:a16="http://schemas.microsoft.com/office/drawing/2014/main" id="{8B8BBEC0-040F-F542-8041-F9144FF4C7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82" y="4677031"/>
            <a:ext cx="3958151" cy="149993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E3B7F09-7D02-FD40-AEED-283D80BF938D}"/>
              </a:ext>
            </a:extLst>
          </p:cNvPr>
          <p:cNvSpPr/>
          <p:nvPr/>
        </p:nvSpPr>
        <p:spPr>
          <a:xfrm>
            <a:off x="2644345" y="3503142"/>
            <a:ext cx="185352" cy="759941"/>
          </a:xfrm>
          <a:prstGeom prst="rect">
            <a:avLst/>
          </a:prstGeom>
          <a:solidFill>
            <a:srgbClr val="FFFF0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185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47236-8038-E842-B472-284BCE62E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String format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534BD7-DD69-DF48-B1BA-50FA2193DD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Center Alignment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0490732D-B730-BF4D-A829-8793BEC3AB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043" y="2495550"/>
            <a:ext cx="5537200" cy="1866900"/>
          </a:xfrm>
          <a:prstGeom prst="rect">
            <a:avLst/>
          </a:prstGeom>
        </p:spPr>
      </p:pic>
      <p:pic>
        <p:nvPicPr>
          <p:cNvPr id="8" name="Picture 7" descr="A picture containing knife&#10;&#10;Description automatically generated">
            <a:extLst>
              <a:ext uri="{FF2B5EF4-FFF2-40B4-BE49-F238E27FC236}">
                <a16:creationId xmlns:a16="http://schemas.microsoft.com/office/drawing/2014/main" id="{AF38A7A7-7162-0C4B-85D8-B20946BCDD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725" y="4701402"/>
            <a:ext cx="4026245" cy="161049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E2E8F28-852F-AB4C-8126-54BAB1C08616}"/>
              </a:ext>
            </a:extLst>
          </p:cNvPr>
          <p:cNvSpPr/>
          <p:nvPr/>
        </p:nvSpPr>
        <p:spPr>
          <a:xfrm>
            <a:off x="2594917" y="3478428"/>
            <a:ext cx="185352" cy="759941"/>
          </a:xfrm>
          <a:prstGeom prst="rect">
            <a:avLst/>
          </a:prstGeom>
          <a:solidFill>
            <a:srgbClr val="FFFF0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715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B20EA-A9E7-471F-D170-56368731C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String format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74A305-E302-C75E-49D0-FA70A9FD02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Using f string formatting</a:t>
            </a:r>
          </a:p>
          <a:p>
            <a:r>
              <a:rPr lang="en-US" dirty="0"/>
              <a:t>Place holder is replaced by the variable name directly</a:t>
            </a:r>
          </a:p>
        </p:txBody>
      </p:sp>
      <p:pic>
        <p:nvPicPr>
          <p:cNvPr id="5" name="Picture 4" descr="A close-up of a white background&#10;&#10;AI-generated content may be incorrect.">
            <a:extLst>
              <a:ext uri="{FF2B5EF4-FFF2-40B4-BE49-F238E27FC236}">
                <a16:creationId xmlns:a16="http://schemas.microsoft.com/office/drawing/2014/main" id="{951B4404-A021-EACF-43E2-267B110C3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529" y="3000086"/>
            <a:ext cx="9628025" cy="1905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8601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5E73C-81E3-D64F-A6E5-2A18F4B8A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0F5FE-5CD6-C643-9E87-CC60F2247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store whole number</a:t>
            </a:r>
          </a:p>
        </p:txBody>
      </p:sp>
      <p:pic>
        <p:nvPicPr>
          <p:cNvPr id="4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0CB3DB8-2C3D-724B-85B6-3DD6E3D996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364" y="2552700"/>
            <a:ext cx="4567596" cy="1537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425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5E73C-81E3-D64F-A6E5-2A18F4B8A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float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0F5FE-5CD6-C643-9E87-CC60F2247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store number with decimal places</a:t>
            </a:r>
          </a:p>
        </p:txBody>
      </p:sp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F77AE5C3-B584-D147-BAC5-32775CC37A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700" y="2565400"/>
            <a:ext cx="4015320" cy="135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256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765998-9FEB-0544-9E88-DCD732EAD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input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F4A3DE-2092-F648-AC26-CA66276B76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Get user input from keyboard.</a:t>
            </a:r>
          </a:p>
          <a:p>
            <a:r>
              <a:rPr lang="en-US" dirty="0"/>
              <a:t>The input is always a String.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B50699-CFBB-9946-9420-4E453F2398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3" y="3429000"/>
            <a:ext cx="8267059" cy="101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5992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55E4F-1B2D-014A-97B5-52D541882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Converting String to int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F72C63C-AAFA-FF47-B0DD-CAB16BA343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2726" y="1963973"/>
            <a:ext cx="6734571" cy="2237324"/>
          </a:xfrm>
        </p:spPr>
      </p:pic>
    </p:spTree>
    <p:extLst>
      <p:ext uri="{BB962C8B-B14F-4D97-AF65-F5344CB8AC3E}">
        <p14:creationId xmlns:p14="http://schemas.microsoft.com/office/powerpoint/2010/main" val="32553923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55E4F-1B2D-014A-97B5-52D541882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Converting String to float</a:t>
            </a:r>
          </a:p>
        </p:txBody>
      </p:sp>
      <p:pic>
        <p:nvPicPr>
          <p:cNvPr id="7" name="Content Placeholder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D0535A3C-3484-754C-86F2-EA60BBAE49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1939" y="1895497"/>
            <a:ext cx="6939879" cy="2466438"/>
          </a:xfrm>
        </p:spPr>
      </p:pic>
    </p:spTree>
    <p:extLst>
      <p:ext uri="{BB962C8B-B14F-4D97-AF65-F5344CB8AC3E}">
        <p14:creationId xmlns:p14="http://schemas.microsoft.com/office/powerpoint/2010/main" val="2662178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307DB-6AFF-D242-8830-CAA0500BB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Numerical operations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7215321-FF3C-AC47-9A4C-CDCD459593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5061" y="1690687"/>
            <a:ext cx="6507747" cy="4401193"/>
          </a:xfrm>
        </p:spPr>
      </p:pic>
      <p:pic>
        <p:nvPicPr>
          <p:cNvPr id="7" name="Picture 6" descr="A picture containing table&#10;&#10;Description automatically generated">
            <a:extLst>
              <a:ext uri="{FF2B5EF4-FFF2-40B4-BE49-F238E27FC236}">
                <a16:creationId xmlns:a16="http://schemas.microsoft.com/office/drawing/2014/main" id="{81F0DF36-E213-974D-B4AE-F9F6FEB7EA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7024" y="1690686"/>
            <a:ext cx="3429645" cy="173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8139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68DB2-EDBA-A740-BC37-5C64E6569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Rounding off numbers</a:t>
            </a:r>
          </a:p>
        </p:txBody>
      </p:sp>
      <p:pic>
        <p:nvPicPr>
          <p:cNvPr id="6" name="Content Placeholder 5" descr="A screenshot of text&#10;&#10;Description automatically generated">
            <a:extLst>
              <a:ext uri="{FF2B5EF4-FFF2-40B4-BE49-F238E27FC236}">
                <a16:creationId xmlns:a16="http://schemas.microsoft.com/office/drawing/2014/main" id="{28B16C55-23CC-5649-92EF-5BFA98AE55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90688"/>
            <a:ext cx="4343400" cy="3911600"/>
          </a:xfrm>
        </p:spPr>
      </p:pic>
      <p:pic>
        <p:nvPicPr>
          <p:cNvPr id="8" name="Picture 7" descr="A picture containing table&#10;&#10;Description automatically generated">
            <a:extLst>
              <a:ext uri="{FF2B5EF4-FFF2-40B4-BE49-F238E27FC236}">
                <a16:creationId xmlns:a16="http://schemas.microsoft.com/office/drawing/2014/main" id="{F895BF34-C61A-FA4A-9034-411CFA59E7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7421" y="1690688"/>
            <a:ext cx="19177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836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F391D-E341-3049-881D-4B0083CD3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94E8DC-6740-9244-A046-83A0E3F8E4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Understanding of </a:t>
            </a:r>
          </a:p>
          <a:p>
            <a:pPr lvl="1"/>
            <a:r>
              <a:rPr lang="en-US" dirty="0"/>
              <a:t>Variables</a:t>
            </a:r>
          </a:p>
          <a:p>
            <a:pPr lvl="1"/>
            <a:r>
              <a:rPr lang="en-US" dirty="0"/>
              <a:t>String format</a:t>
            </a:r>
          </a:p>
          <a:p>
            <a:pPr lvl="1"/>
            <a:r>
              <a:rPr lang="en-US" dirty="0"/>
              <a:t>Numerical operations</a:t>
            </a:r>
          </a:p>
          <a:p>
            <a:pPr lvl="1"/>
            <a:r>
              <a:rPr lang="en-US" dirty="0"/>
              <a:t>User input</a:t>
            </a:r>
          </a:p>
        </p:txBody>
      </p:sp>
    </p:spTree>
    <p:extLst>
      <p:ext uri="{BB962C8B-B14F-4D97-AF65-F5344CB8AC3E}">
        <p14:creationId xmlns:p14="http://schemas.microsoft.com/office/powerpoint/2010/main" val="19283593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A2DC2-7492-9047-A531-8960215DB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G" dirty="0"/>
              <a:t>Exponential/</a:t>
            </a:r>
            <a:r>
              <a:rPr lang="en-US" dirty="0"/>
              <a:t>Power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B16D3136-AEE1-394F-AB33-60556EDB76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9652" y="1839446"/>
            <a:ext cx="9496966" cy="2112443"/>
          </a:xfrm>
        </p:spPr>
      </p:pic>
    </p:spTree>
    <p:extLst>
      <p:ext uri="{BB962C8B-B14F-4D97-AF65-F5344CB8AC3E}">
        <p14:creationId xmlns:p14="http://schemas.microsoft.com/office/powerpoint/2010/main" val="32923169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A2DC2-7492-9047-A531-8960215DB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Square root</a:t>
            </a:r>
          </a:p>
        </p:txBody>
      </p:sp>
      <p:pic>
        <p:nvPicPr>
          <p:cNvPr id="7" name="Content Placeholder 6" descr="A picture containing knife&#10;&#10;Description automatically generated">
            <a:extLst>
              <a:ext uri="{FF2B5EF4-FFF2-40B4-BE49-F238E27FC236}">
                <a16:creationId xmlns:a16="http://schemas.microsoft.com/office/drawing/2014/main" id="{E548518F-2757-2B4B-A37F-5A5EF634F2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15579"/>
            <a:ext cx="9157706" cy="1810489"/>
          </a:xfrm>
        </p:spPr>
      </p:pic>
    </p:spTree>
    <p:extLst>
      <p:ext uri="{BB962C8B-B14F-4D97-AF65-F5344CB8AC3E}">
        <p14:creationId xmlns:p14="http://schemas.microsoft.com/office/powerpoint/2010/main" val="3817712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5A946-D8AF-EE45-BA32-B3A489EF6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907A84-DE59-C245-933D-B84F4B5CE5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the print function to output to console.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CA79AD0D-3FFC-1E42-8DE8-BC20EBD07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080" y="2589942"/>
            <a:ext cx="6637427" cy="2043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314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921AE-2E8C-CB46-9751-CB6CA4E88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A39A1A-7EEA-2545-A743-91C20E992B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# to indicate that line is for comments</a:t>
            </a:r>
          </a:p>
          <a:p>
            <a:r>
              <a:rPr lang="en-US" dirty="0"/>
              <a:t>Python will ignore that line</a:t>
            </a:r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F18B8885-0DDC-1646-8CF1-FB28A25123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718" y="2979373"/>
            <a:ext cx="6637427" cy="2043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73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EAD0E-DFCE-CD42-892D-96064BD69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30C89C-C6E9-B246-A23B-F8B9C4F4EC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G" dirty="0"/>
              <a:t>Comes from two words</a:t>
            </a:r>
          </a:p>
          <a:p>
            <a:pPr lvl="1"/>
            <a:r>
              <a:rPr lang="en-SG" dirty="0"/>
              <a:t>Vary </a:t>
            </a:r>
          </a:p>
          <a:p>
            <a:pPr lvl="1"/>
            <a:r>
              <a:rPr lang="en-SG" dirty="0"/>
              <a:t>Able</a:t>
            </a:r>
          </a:p>
          <a:p>
            <a:pPr lvl="1"/>
            <a:r>
              <a:rPr lang="en-SG" dirty="0"/>
              <a:t>Means able to vary</a:t>
            </a:r>
          </a:p>
          <a:p>
            <a:r>
              <a:rPr lang="en-SG" dirty="0"/>
              <a:t>Memory locations in RAM to store values during program execution.</a:t>
            </a:r>
          </a:p>
          <a:p>
            <a:r>
              <a:rPr lang="en-SG" dirty="0">
                <a:effectLst/>
              </a:rPr>
              <a:t>Basic data type in Python</a:t>
            </a:r>
          </a:p>
          <a:p>
            <a:pPr lvl="1"/>
            <a:r>
              <a:rPr lang="en-SG" dirty="0"/>
              <a:t>String =&gt; to store text</a:t>
            </a:r>
          </a:p>
          <a:p>
            <a:pPr lvl="1"/>
            <a:r>
              <a:rPr lang="en-SG" dirty="0"/>
              <a:t>i</a:t>
            </a:r>
            <a:r>
              <a:rPr lang="en-SG" dirty="0">
                <a:effectLst/>
              </a:rPr>
              <a:t>nteger =&gt; to store whole number</a:t>
            </a:r>
          </a:p>
          <a:p>
            <a:pPr lvl="1"/>
            <a:r>
              <a:rPr lang="en-SG" dirty="0"/>
              <a:t>float =&gt; to store number with decimal places</a:t>
            </a:r>
            <a:endParaRPr lang="en-SG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3735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4C035-CEB5-2E49-A479-95B61963B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482A0F-1A19-6B4E-A61D-EC3E80F200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store text information.</a:t>
            </a:r>
          </a:p>
          <a:p>
            <a:r>
              <a:rPr lang="en-US" dirty="0"/>
              <a:t>Declare a variable with meaningful name and assign the String to the variable.</a:t>
            </a: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F8FC40EB-0543-9F43-B454-68CDF7D778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402" y="3291491"/>
            <a:ext cx="4617493" cy="1763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571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DFBE1-6BB4-4C48-9A74-AB6518524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String </a:t>
            </a:r>
            <a:r>
              <a:rPr lang="en-SG" dirty="0"/>
              <a:t>concatenation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30CBC5-7379-E745-84A9-B38E90E21C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add (+) to stitch up the strings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642CFD07-9FCF-184C-8084-FD3D447F25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128" y="2622768"/>
            <a:ext cx="7977713" cy="1644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53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47236-8038-E842-B472-284BCE62E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String format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534BD7-DD69-DF48-B1BA-50FA2193DD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Place holder for strings.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0CC1CB-DF15-6B43-87D1-0355D3482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067CF829-FD49-EC47-A018-8CB8768A86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248" y="2683860"/>
            <a:ext cx="8690364" cy="1415174"/>
          </a:xfrm>
          <a:prstGeom prst="rect">
            <a:avLst/>
          </a:prstGeom>
        </p:spPr>
      </p:pic>
      <p:sp>
        <p:nvSpPr>
          <p:cNvPr id="8" name="U-turn Arrow 7">
            <a:extLst>
              <a:ext uri="{FF2B5EF4-FFF2-40B4-BE49-F238E27FC236}">
                <a16:creationId xmlns:a16="http://schemas.microsoft.com/office/drawing/2014/main" id="{613282CE-C3D0-7A4C-887C-4319ABFBA345}"/>
              </a:ext>
            </a:extLst>
          </p:cNvPr>
          <p:cNvSpPr/>
          <p:nvPr/>
        </p:nvSpPr>
        <p:spPr>
          <a:xfrm rot="10800000">
            <a:off x="4862897" y="4073322"/>
            <a:ext cx="2633143" cy="75791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U-turn Arrow 8">
            <a:extLst>
              <a:ext uri="{FF2B5EF4-FFF2-40B4-BE49-F238E27FC236}">
                <a16:creationId xmlns:a16="http://schemas.microsoft.com/office/drawing/2014/main" id="{92CA51C0-ED1E-3441-9DCB-5492688E6217}"/>
              </a:ext>
            </a:extLst>
          </p:cNvPr>
          <p:cNvSpPr/>
          <p:nvPr/>
        </p:nvSpPr>
        <p:spPr>
          <a:xfrm rot="10800000" flipV="1">
            <a:off x="5430758" y="3037106"/>
            <a:ext cx="3839366" cy="757128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3600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47236-8038-E842-B472-284BCE62E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String format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534BD7-DD69-DF48-B1BA-50FA2193DD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Fix Length (default left align)</a:t>
            </a:r>
          </a:p>
        </p:txBody>
      </p:sp>
      <p:pic>
        <p:nvPicPr>
          <p:cNvPr id="13" name="Picture 12" descr="A screenshot of a cell phone&#10;&#10;Description automatically generated">
            <a:extLst>
              <a:ext uri="{FF2B5EF4-FFF2-40B4-BE49-F238E27FC236}">
                <a16:creationId xmlns:a16="http://schemas.microsoft.com/office/drawing/2014/main" id="{8E0CF5B8-1D24-9445-9509-37BBB3F397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620" y="2476500"/>
            <a:ext cx="6352575" cy="2231584"/>
          </a:xfrm>
          <a:prstGeom prst="rect">
            <a:avLst/>
          </a:prstGeom>
        </p:spPr>
      </p:pic>
      <p:pic>
        <p:nvPicPr>
          <p:cNvPr id="15" name="Picture 14" descr="A picture containing knife&#10;&#10;Description automatically generated">
            <a:extLst>
              <a:ext uri="{FF2B5EF4-FFF2-40B4-BE49-F238E27FC236}">
                <a16:creationId xmlns:a16="http://schemas.microsoft.com/office/drawing/2014/main" id="{C6BDA49E-A7F5-7044-92FE-69BA43B420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5620" y="4966273"/>
            <a:ext cx="3868866" cy="152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1799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201</Words>
  <Application>Microsoft Macintosh PowerPoint</Application>
  <PresentationFormat>Widescreen</PresentationFormat>
  <Paragraphs>52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Introduction to Python Programming</vt:lpstr>
      <vt:lpstr>Objectives</vt:lpstr>
      <vt:lpstr>print</vt:lpstr>
      <vt:lpstr>Comments</vt:lpstr>
      <vt:lpstr>Variables</vt:lpstr>
      <vt:lpstr>String</vt:lpstr>
      <vt:lpstr>String concatenation</vt:lpstr>
      <vt:lpstr>String format</vt:lpstr>
      <vt:lpstr>String format</vt:lpstr>
      <vt:lpstr>String format</vt:lpstr>
      <vt:lpstr>String format</vt:lpstr>
      <vt:lpstr>String format</vt:lpstr>
      <vt:lpstr>integer</vt:lpstr>
      <vt:lpstr>float</vt:lpstr>
      <vt:lpstr>User input</vt:lpstr>
      <vt:lpstr>Converting String to int</vt:lpstr>
      <vt:lpstr>Converting String to float</vt:lpstr>
      <vt:lpstr>Numerical operations</vt:lpstr>
      <vt:lpstr>Rounding off numbers</vt:lpstr>
      <vt:lpstr>Exponential/Power</vt:lpstr>
      <vt:lpstr>Square root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Python Programming</dc:title>
  <dc:creator>Aaron Yeo</dc:creator>
  <cp:lastModifiedBy>Sze Wee Aaron Yeo</cp:lastModifiedBy>
  <cp:revision>14</cp:revision>
  <dcterms:created xsi:type="dcterms:W3CDTF">2020-09-07T01:00:25Z</dcterms:created>
  <dcterms:modified xsi:type="dcterms:W3CDTF">2025-02-08T01:04:44Z</dcterms:modified>
</cp:coreProperties>
</file>